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7" r:id="rId4"/>
    <p:sldId id="258" r:id="rId5"/>
    <p:sldId id="259" r:id="rId6"/>
    <p:sldId id="261" r:id="rId7"/>
    <p:sldId id="268" r:id="rId8"/>
    <p:sldId id="260" r:id="rId9"/>
    <p:sldId id="269" r:id="rId10"/>
    <p:sldId id="262" r:id="rId11"/>
    <p:sldId id="263" r:id="rId12"/>
    <p:sldId id="265" r:id="rId13"/>
    <p:sldId id="266" r:id="rId14"/>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56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4000" b="1" i="0">
                <a:solidFill>
                  <a:schemeClr val="bg1"/>
                </a:solidFill>
                <a:latin typeface="Century Gothic"/>
                <a:cs typeface="Century Gothic"/>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2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2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57380"/>
            <a:ext cx="9886315" cy="5702935"/>
          </a:xfrm>
          <a:custGeom>
            <a:avLst/>
            <a:gdLst/>
            <a:ahLst/>
            <a:cxnLst/>
            <a:rect l="l" t="t" r="r" b="b"/>
            <a:pathLst>
              <a:path w="9886315" h="5702934">
                <a:moveTo>
                  <a:pt x="9546990" y="0"/>
                </a:moveTo>
                <a:lnTo>
                  <a:pt x="0" y="0"/>
                </a:lnTo>
                <a:lnTo>
                  <a:pt x="0" y="4657724"/>
                </a:lnTo>
                <a:lnTo>
                  <a:pt x="5345995" y="4657725"/>
                </a:lnTo>
                <a:lnTo>
                  <a:pt x="5391979" y="4660818"/>
                </a:lnTo>
                <a:lnTo>
                  <a:pt x="5436083" y="4669830"/>
                </a:lnTo>
                <a:lnTo>
                  <a:pt x="5477904" y="4684356"/>
                </a:lnTo>
                <a:lnTo>
                  <a:pt x="5517036" y="4703993"/>
                </a:lnTo>
                <a:lnTo>
                  <a:pt x="5553077" y="4728336"/>
                </a:lnTo>
                <a:lnTo>
                  <a:pt x="5585623" y="4756983"/>
                </a:lnTo>
                <a:lnTo>
                  <a:pt x="5614269" y="4789529"/>
                </a:lnTo>
                <a:lnTo>
                  <a:pt x="5638613" y="4825570"/>
                </a:lnTo>
                <a:lnTo>
                  <a:pt x="5658250" y="4864702"/>
                </a:lnTo>
                <a:lnTo>
                  <a:pt x="5672776" y="4906522"/>
                </a:lnTo>
                <a:lnTo>
                  <a:pt x="5681788" y="4950627"/>
                </a:lnTo>
                <a:lnTo>
                  <a:pt x="5684881" y="4996611"/>
                </a:lnTo>
                <a:lnTo>
                  <a:pt x="5684881" y="5702625"/>
                </a:lnTo>
                <a:lnTo>
                  <a:pt x="9885864" y="5702625"/>
                </a:lnTo>
                <a:lnTo>
                  <a:pt x="9885864" y="338886"/>
                </a:lnTo>
                <a:lnTo>
                  <a:pt x="9882770" y="292902"/>
                </a:lnTo>
                <a:lnTo>
                  <a:pt x="9873759" y="248797"/>
                </a:lnTo>
                <a:lnTo>
                  <a:pt x="9859234" y="206977"/>
                </a:lnTo>
                <a:lnTo>
                  <a:pt x="9839598" y="167845"/>
                </a:lnTo>
                <a:lnTo>
                  <a:pt x="9815256" y="131804"/>
                </a:lnTo>
                <a:lnTo>
                  <a:pt x="9786612" y="99258"/>
                </a:lnTo>
                <a:lnTo>
                  <a:pt x="9754067" y="70611"/>
                </a:lnTo>
                <a:lnTo>
                  <a:pt x="9718028" y="46268"/>
                </a:lnTo>
                <a:lnTo>
                  <a:pt x="9678897" y="26631"/>
                </a:lnTo>
                <a:lnTo>
                  <a:pt x="9637077" y="12105"/>
                </a:lnTo>
                <a:lnTo>
                  <a:pt x="9592974" y="3093"/>
                </a:lnTo>
                <a:lnTo>
                  <a:pt x="9546990" y="0"/>
                </a:lnTo>
                <a:close/>
              </a:path>
            </a:pathLst>
          </a:custGeom>
          <a:solidFill>
            <a:srgbClr val="EABE5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2503881"/>
            <a:ext cx="9885857" cy="3439134"/>
          </a:xfrm>
          <a:prstGeom prst="rect">
            <a:avLst/>
          </a:prstGeom>
        </p:spPr>
      </p:pic>
      <p:pic>
        <p:nvPicPr>
          <p:cNvPr id="18" name="bg object 18"/>
          <p:cNvPicPr/>
          <p:nvPr/>
        </p:nvPicPr>
        <p:blipFill>
          <a:blip r:embed="rId3" cstate="print"/>
          <a:stretch>
            <a:fillRect/>
          </a:stretch>
        </p:blipFill>
        <p:spPr>
          <a:xfrm>
            <a:off x="0" y="2508681"/>
            <a:ext cx="9885870" cy="3434334"/>
          </a:xfrm>
          <a:prstGeom prst="rect">
            <a:avLst/>
          </a:prstGeom>
        </p:spPr>
      </p:pic>
      <p:sp>
        <p:nvSpPr>
          <p:cNvPr id="19" name="bg object 19"/>
          <p:cNvSpPr/>
          <p:nvPr/>
        </p:nvSpPr>
        <p:spPr>
          <a:xfrm>
            <a:off x="999937" y="2761818"/>
            <a:ext cx="0" cy="1383665"/>
          </a:xfrm>
          <a:custGeom>
            <a:avLst/>
            <a:gdLst/>
            <a:ahLst/>
            <a:cxnLst/>
            <a:rect l="l" t="t" r="r" b="b"/>
            <a:pathLst>
              <a:path h="1383664">
                <a:moveTo>
                  <a:pt x="0" y="0"/>
                </a:moveTo>
                <a:lnTo>
                  <a:pt x="0" y="1383347"/>
                </a:lnTo>
              </a:path>
            </a:pathLst>
          </a:custGeom>
          <a:ln w="6350">
            <a:solidFill>
              <a:srgbClr val="FFFFFF"/>
            </a:solidFill>
            <a:prstDash val="dash"/>
          </a:ln>
        </p:spPr>
        <p:txBody>
          <a:bodyPr wrap="square" lIns="0" tIns="0" rIns="0" bIns="0" rtlCol="0"/>
          <a:lstStyle/>
          <a:p>
            <a:endParaRPr/>
          </a:p>
        </p:txBody>
      </p:sp>
      <p:sp>
        <p:nvSpPr>
          <p:cNvPr id="20" name="bg object 20"/>
          <p:cNvSpPr/>
          <p:nvPr/>
        </p:nvSpPr>
        <p:spPr>
          <a:xfrm>
            <a:off x="976062" y="2739136"/>
            <a:ext cx="48260" cy="48260"/>
          </a:xfrm>
          <a:custGeom>
            <a:avLst/>
            <a:gdLst/>
            <a:ahLst/>
            <a:cxnLst/>
            <a:rect l="l" t="t" r="r" b="b"/>
            <a:pathLst>
              <a:path w="48259" h="48260">
                <a:moveTo>
                  <a:pt x="23876" y="0"/>
                </a:moveTo>
                <a:lnTo>
                  <a:pt x="14583" y="1876"/>
                </a:lnTo>
                <a:lnTo>
                  <a:pt x="6994" y="6994"/>
                </a:lnTo>
                <a:lnTo>
                  <a:pt x="1876" y="14583"/>
                </a:lnTo>
                <a:lnTo>
                  <a:pt x="0" y="23875"/>
                </a:lnTo>
                <a:lnTo>
                  <a:pt x="1876" y="33168"/>
                </a:lnTo>
                <a:lnTo>
                  <a:pt x="6994" y="40757"/>
                </a:lnTo>
                <a:lnTo>
                  <a:pt x="14583" y="45875"/>
                </a:lnTo>
                <a:lnTo>
                  <a:pt x="23876" y="47751"/>
                </a:lnTo>
                <a:lnTo>
                  <a:pt x="33168" y="45875"/>
                </a:lnTo>
                <a:lnTo>
                  <a:pt x="40757" y="40757"/>
                </a:lnTo>
                <a:lnTo>
                  <a:pt x="45875" y="33168"/>
                </a:lnTo>
                <a:lnTo>
                  <a:pt x="47752" y="23875"/>
                </a:lnTo>
                <a:lnTo>
                  <a:pt x="45875" y="14583"/>
                </a:lnTo>
                <a:lnTo>
                  <a:pt x="40757" y="6994"/>
                </a:lnTo>
                <a:lnTo>
                  <a:pt x="33168" y="1876"/>
                </a:lnTo>
                <a:lnTo>
                  <a:pt x="23876" y="0"/>
                </a:lnTo>
                <a:close/>
              </a:path>
            </a:pathLst>
          </a:custGeom>
          <a:solidFill>
            <a:srgbClr val="FFFFFF"/>
          </a:solidFill>
        </p:spPr>
        <p:txBody>
          <a:bodyPr wrap="square" lIns="0" tIns="0" rIns="0" bIns="0" rtlCol="0"/>
          <a:lstStyle/>
          <a:p>
            <a:endParaRPr/>
          </a:p>
        </p:txBody>
      </p:sp>
      <p:sp>
        <p:nvSpPr>
          <p:cNvPr id="21" name="bg object 21"/>
          <p:cNvSpPr/>
          <p:nvPr/>
        </p:nvSpPr>
        <p:spPr>
          <a:xfrm>
            <a:off x="2146508" y="4155884"/>
            <a:ext cx="0" cy="1614170"/>
          </a:xfrm>
          <a:custGeom>
            <a:avLst/>
            <a:gdLst/>
            <a:ahLst/>
            <a:cxnLst/>
            <a:rect l="l" t="t" r="r" b="b"/>
            <a:pathLst>
              <a:path h="1614170">
                <a:moveTo>
                  <a:pt x="0" y="1614068"/>
                </a:moveTo>
                <a:lnTo>
                  <a:pt x="0" y="0"/>
                </a:lnTo>
              </a:path>
            </a:pathLst>
          </a:custGeom>
          <a:ln w="6350">
            <a:solidFill>
              <a:srgbClr val="FFFFFF"/>
            </a:solidFill>
            <a:prstDash val="dash"/>
          </a:ln>
        </p:spPr>
        <p:txBody>
          <a:bodyPr wrap="square" lIns="0" tIns="0" rIns="0" bIns="0" rtlCol="0"/>
          <a:lstStyle/>
          <a:p>
            <a:endParaRPr/>
          </a:p>
        </p:txBody>
      </p:sp>
      <p:sp>
        <p:nvSpPr>
          <p:cNvPr id="22" name="bg object 22"/>
          <p:cNvSpPr/>
          <p:nvPr/>
        </p:nvSpPr>
        <p:spPr>
          <a:xfrm>
            <a:off x="2122631" y="5744883"/>
            <a:ext cx="48260" cy="48260"/>
          </a:xfrm>
          <a:custGeom>
            <a:avLst/>
            <a:gdLst/>
            <a:ahLst/>
            <a:cxnLst/>
            <a:rect l="l" t="t" r="r" b="b"/>
            <a:pathLst>
              <a:path w="48260" h="48260">
                <a:moveTo>
                  <a:pt x="23875" y="0"/>
                </a:moveTo>
                <a:lnTo>
                  <a:pt x="14583" y="1876"/>
                </a:lnTo>
                <a:lnTo>
                  <a:pt x="6994" y="6994"/>
                </a:lnTo>
                <a:lnTo>
                  <a:pt x="1876" y="14583"/>
                </a:lnTo>
                <a:lnTo>
                  <a:pt x="0" y="23875"/>
                </a:lnTo>
                <a:lnTo>
                  <a:pt x="1876" y="33168"/>
                </a:lnTo>
                <a:lnTo>
                  <a:pt x="6994" y="40757"/>
                </a:lnTo>
                <a:lnTo>
                  <a:pt x="14583" y="45875"/>
                </a:lnTo>
                <a:lnTo>
                  <a:pt x="23875" y="47751"/>
                </a:lnTo>
                <a:lnTo>
                  <a:pt x="33168" y="45875"/>
                </a:lnTo>
                <a:lnTo>
                  <a:pt x="40757" y="40757"/>
                </a:lnTo>
                <a:lnTo>
                  <a:pt x="45875" y="33168"/>
                </a:lnTo>
                <a:lnTo>
                  <a:pt x="47751" y="23875"/>
                </a:lnTo>
                <a:lnTo>
                  <a:pt x="45875" y="14583"/>
                </a:lnTo>
                <a:lnTo>
                  <a:pt x="40757" y="6994"/>
                </a:lnTo>
                <a:lnTo>
                  <a:pt x="33168" y="1876"/>
                </a:lnTo>
                <a:lnTo>
                  <a:pt x="23875" y="0"/>
                </a:lnTo>
                <a:close/>
              </a:path>
            </a:pathLst>
          </a:custGeom>
          <a:solidFill>
            <a:srgbClr val="FFFFFF"/>
          </a:solidFill>
        </p:spPr>
        <p:txBody>
          <a:bodyPr wrap="square" lIns="0" tIns="0" rIns="0" bIns="0" rtlCol="0"/>
          <a:lstStyle/>
          <a:p>
            <a:endParaRPr/>
          </a:p>
        </p:txBody>
      </p:sp>
      <p:sp>
        <p:nvSpPr>
          <p:cNvPr id="23" name="bg object 23"/>
          <p:cNvSpPr/>
          <p:nvPr/>
        </p:nvSpPr>
        <p:spPr>
          <a:xfrm>
            <a:off x="6189966" y="4155884"/>
            <a:ext cx="0" cy="1614170"/>
          </a:xfrm>
          <a:custGeom>
            <a:avLst/>
            <a:gdLst/>
            <a:ahLst/>
            <a:cxnLst/>
            <a:rect l="l" t="t" r="r" b="b"/>
            <a:pathLst>
              <a:path h="1614170">
                <a:moveTo>
                  <a:pt x="0" y="1614068"/>
                </a:moveTo>
                <a:lnTo>
                  <a:pt x="0" y="0"/>
                </a:lnTo>
              </a:path>
            </a:pathLst>
          </a:custGeom>
          <a:ln w="6350">
            <a:solidFill>
              <a:srgbClr val="FFFFFF"/>
            </a:solidFill>
            <a:prstDash val="dash"/>
          </a:ln>
        </p:spPr>
        <p:txBody>
          <a:bodyPr wrap="square" lIns="0" tIns="0" rIns="0" bIns="0" rtlCol="0"/>
          <a:lstStyle/>
          <a:p>
            <a:endParaRPr/>
          </a:p>
        </p:txBody>
      </p:sp>
      <p:sp>
        <p:nvSpPr>
          <p:cNvPr id="24" name="bg object 24"/>
          <p:cNvSpPr/>
          <p:nvPr/>
        </p:nvSpPr>
        <p:spPr>
          <a:xfrm>
            <a:off x="6166087" y="5744883"/>
            <a:ext cx="48260" cy="48260"/>
          </a:xfrm>
          <a:custGeom>
            <a:avLst/>
            <a:gdLst/>
            <a:ahLst/>
            <a:cxnLst/>
            <a:rect l="l" t="t" r="r" b="b"/>
            <a:pathLst>
              <a:path w="48260" h="48260">
                <a:moveTo>
                  <a:pt x="23875" y="0"/>
                </a:moveTo>
                <a:lnTo>
                  <a:pt x="14583" y="1876"/>
                </a:lnTo>
                <a:lnTo>
                  <a:pt x="6994" y="6994"/>
                </a:lnTo>
                <a:lnTo>
                  <a:pt x="1876" y="14583"/>
                </a:lnTo>
                <a:lnTo>
                  <a:pt x="0" y="23875"/>
                </a:lnTo>
                <a:lnTo>
                  <a:pt x="1876" y="33168"/>
                </a:lnTo>
                <a:lnTo>
                  <a:pt x="6994" y="40757"/>
                </a:lnTo>
                <a:lnTo>
                  <a:pt x="14583" y="45875"/>
                </a:lnTo>
                <a:lnTo>
                  <a:pt x="23875" y="47751"/>
                </a:lnTo>
                <a:lnTo>
                  <a:pt x="33168" y="45875"/>
                </a:lnTo>
                <a:lnTo>
                  <a:pt x="40757" y="40757"/>
                </a:lnTo>
                <a:lnTo>
                  <a:pt x="45875" y="33168"/>
                </a:lnTo>
                <a:lnTo>
                  <a:pt x="47751" y="23875"/>
                </a:lnTo>
                <a:lnTo>
                  <a:pt x="45875" y="14583"/>
                </a:lnTo>
                <a:lnTo>
                  <a:pt x="40757" y="6994"/>
                </a:lnTo>
                <a:lnTo>
                  <a:pt x="33168" y="1876"/>
                </a:lnTo>
                <a:lnTo>
                  <a:pt x="23875" y="0"/>
                </a:lnTo>
                <a:close/>
              </a:path>
            </a:pathLst>
          </a:custGeom>
          <a:solidFill>
            <a:srgbClr val="FFFFFF"/>
          </a:solidFill>
        </p:spPr>
        <p:txBody>
          <a:bodyPr wrap="square" lIns="0" tIns="0" rIns="0" bIns="0" rtlCol="0"/>
          <a:lstStyle/>
          <a:p>
            <a:endParaRPr/>
          </a:p>
        </p:txBody>
      </p:sp>
      <p:sp>
        <p:nvSpPr>
          <p:cNvPr id="25" name="bg object 25"/>
          <p:cNvSpPr/>
          <p:nvPr/>
        </p:nvSpPr>
        <p:spPr>
          <a:xfrm>
            <a:off x="4166186" y="2761818"/>
            <a:ext cx="0" cy="1383665"/>
          </a:xfrm>
          <a:custGeom>
            <a:avLst/>
            <a:gdLst/>
            <a:ahLst/>
            <a:cxnLst/>
            <a:rect l="l" t="t" r="r" b="b"/>
            <a:pathLst>
              <a:path h="1383664">
                <a:moveTo>
                  <a:pt x="0" y="0"/>
                </a:moveTo>
                <a:lnTo>
                  <a:pt x="0" y="1383347"/>
                </a:lnTo>
              </a:path>
            </a:pathLst>
          </a:custGeom>
          <a:ln w="6350">
            <a:solidFill>
              <a:srgbClr val="FFFFFF"/>
            </a:solidFill>
            <a:prstDash val="dash"/>
          </a:ln>
        </p:spPr>
        <p:txBody>
          <a:bodyPr wrap="square" lIns="0" tIns="0" rIns="0" bIns="0" rtlCol="0"/>
          <a:lstStyle/>
          <a:p>
            <a:endParaRPr/>
          </a:p>
        </p:txBody>
      </p:sp>
      <p:sp>
        <p:nvSpPr>
          <p:cNvPr id="26" name="bg object 26"/>
          <p:cNvSpPr/>
          <p:nvPr/>
        </p:nvSpPr>
        <p:spPr>
          <a:xfrm>
            <a:off x="4142312" y="2739136"/>
            <a:ext cx="48260" cy="48260"/>
          </a:xfrm>
          <a:custGeom>
            <a:avLst/>
            <a:gdLst/>
            <a:ahLst/>
            <a:cxnLst/>
            <a:rect l="l" t="t" r="r" b="b"/>
            <a:pathLst>
              <a:path w="48260" h="48260">
                <a:moveTo>
                  <a:pt x="23876" y="0"/>
                </a:moveTo>
                <a:lnTo>
                  <a:pt x="14583" y="1876"/>
                </a:lnTo>
                <a:lnTo>
                  <a:pt x="6994" y="6994"/>
                </a:lnTo>
                <a:lnTo>
                  <a:pt x="1876" y="14583"/>
                </a:lnTo>
                <a:lnTo>
                  <a:pt x="0" y="23875"/>
                </a:lnTo>
                <a:lnTo>
                  <a:pt x="1876" y="33168"/>
                </a:lnTo>
                <a:lnTo>
                  <a:pt x="6994" y="40757"/>
                </a:lnTo>
                <a:lnTo>
                  <a:pt x="14583" y="45875"/>
                </a:lnTo>
                <a:lnTo>
                  <a:pt x="23876" y="47751"/>
                </a:lnTo>
                <a:lnTo>
                  <a:pt x="33168" y="45875"/>
                </a:lnTo>
                <a:lnTo>
                  <a:pt x="40757" y="40757"/>
                </a:lnTo>
                <a:lnTo>
                  <a:pt x="45875" y="33168"/>
                </a:lnTo>
                <a:lnTo>
                  <a:pt x="47752" y="23875"/>
                </a:lnTo>
                <a:lnTo>
                  <a:pt x="45875" y="14583"/>
                </a:lnTo>
                <a:lnTo>
                  <a:pt x="40757" y="6994"/>
                </a:lnTo>
                <a:lnTo>
                  <a:pt x="33168" y="1876"/>
                </a:lnTo>
                <a:lnTo>
                  <a:pt x="23876" y="0"/>
                </a:lnTo>
                <a:close/>
              </a:path>
            </a:pathLst>
          </a:custGeom>
          <a:solidFill>
            <a:srgbClr val="FFFFFF"/>
          </a:solidFill>
        </p:spPr>
        <p:txBody>
          <a:bodyPr wrap="square" lIns="0" tIns="0" rIns="0" bIns="0" rtlCol="0"/>
          <a:lstStyle/>
          <a:p>
            <a:endParaRPr/>
          </a:p>
        </p:txBody>
      </p:sp>
      <p:pic>
        <p:nvPicPr>
          <p:cNvPr id="27" name="bg object 27"/>
          <p:cNvPicPr/>
          <p:nvPr/>
        </p:nvPicPr>
        <p:blipFill>
          <a:blip r:embed="rId4" cstate="print"/>
          <a:stretch>
            <a:fillRect/>
          </a:stretch>
        </p:blipFill>
        <p:spPr>
          <a:xfrm>
            <a:off x="2398861" y="5284833"/>
            <a:ext cx="455168" cy="431802"/>
          </a:xfrm>
          <a:prstGeom prst="rect">
            <a:avLst/>
          </a:prstGeom>
        </p:spPr>
      </p:pic>
      <p:pic>
        <p:nvPicPr>
          <p:cNvPr id="28" name="bg object 28"/>
          <p:cNvPicPr/>
          <p:nvPr/>
        </p:nvPicPr>
        <p:blipFill>
          <a:blip r:embed="rId5" cstate="print"/>
          <a:stretch>
            <a:fillRect/>
          </a:stretch>
        </p:blipFill>
        <p:spPr>
          <a:xfrm>
            <a:off x="4639608" y="2983546"/>
            <a:ext cx="203657" cy="165480"/>
          </a:xfrm>
          <a:prstGeom prst="rect">
            <a:avLst/>
          </a:prstGeom>
        </p:spPr>
      </p:pic>
      <p:sp>
        <p:nvSpPr>
          <p:cNvPr id="29" name="bg object 29"/>
          <p:cNvSpPr/>
          <p:nvPr/>
        </p:nvSpPr>
        <p:spPr>
          <a:xfrm>
            <a:off x="4423203" y="2728960"/>
            <a:ext cx="356870" cy="356870"/>
          </a:xfrm>
          <a:custGeom>
            <a:avLst/>
            <a:gdLst/>
            <a:ahLst/>
            <a:cxnLst/>
            <a:rect l="l" t="t" r="r" b="b"/>
            <a:pathLst>
              <a:path w="356870" h="356869">
                <a:moveTo>
                  <a:pt x="324599" y="0"/>
                </a:moveTo>
                <a:lnTo>
                  <a:pt x="31826" y="0"/>
                </a:lnTo>
                <a:lnTo>
                  <a:pt x="19448" y="2504"/>
                </a:lnTo>
                <a:lnTo>
                  <a:pt x="9331" y="9331"/>
                </a:lnTo>
                <a:lnTo>
                  <a:pt x="2504" y="19448"/>
                </a:lnTo>
                <a:lnTo>
                  <a:pt x="0" y="31826"/>
                </a:lnTo>
                <a:lnTo>
                  <a:pt x="0" y="324599"/>
                </a:lnTo>
                <a:lnTo>
                  <a:pt x="2504" y="336969"/>
                </a:lnTo>
                <a:lnTo>
                  <a:pt x="9331" y="347083"/>
                </a:lnTo>
                <a:lnTo>
                  <a:pt x="19448" y="353908"/>
                </a:lnTo>
                <a:lnTo>
                  <a:pt x="31826" y="356412"/>
                </a:lnTo>
                <a:lnTo>
                  <a:pt x="207187" y="356412"/>
                </a:lnTo>
                <a:lnTo>
                  <a:pt x="210032" y="353568"/>
                </a:lnTo>
                <a:lnTo>
                  <a:pt x="210032" y="346532"/>
                </a:lnTo>
                <a:lnTo>
                  <a:pt x="207187" y="343687"/>
                </a:lnTo>
                <a:lnTo>
                  <a:pt x="203669" y="343687"/>
                </a:lnTo>
                <a:lnTo>
                  <a:pt x="31826" y="343687"/>
                </a:lnTo>
                <a:lnTo>
                  <a:pt x="24402" y="342185"/>
                </a:lnTo>
                <a:lnTo>
                  <a:pt x="18334" y="338091"/>
                </a:lnTo>
                <a:lnTo>
                  <a:pt x="14240" y="332023"/>
                </a:lnTo>
                <a:lnTo>
                  <a:pt x="12738" y="324599"/>
                </a:lnTo>
                <a:lnTo>
                  <a:pt x="12738" y="31826"/>
                </a:lnTo>
                <a:lnTo>
                  <a:pt x="14240" y="24400"/>
                </a:lnTo>
                <a:lnTo>
                  <a:pt x="18334" y="18327"/>
                </a:lnTo>
                <a:lnTo>
                  <a:pt x="24402" y="14229"/>
                </a:lnTo>
                <a:lnTo>
                  <a:pt x="31826" y="12725"/>
                </a:lnTo>
                <a:lnTo>
                  <a:pt x="324599" y="12725"/>
                </a:lnTo>
                <a:lnTo>
                  <a:pt x="332023" y="14229"/>
                </a:lnTo>
                <a:lnTo>
                  <a:pt x="338091" y="18327"/>
                </a:lnTo>
                <a:lnTo>
                  <a:pt x="342185" y="24400"/>
                </a:lnTo>
                <a:lnTo>
                  <a:pt x="343687" y="31826"/>
                </a:lnTo>
                <a:lnTo>
                  <a:pt x="343687" y="245364"/>
                </a:lnTo>
                <a:lnTo>
                  <a:pt x="346544" y="248221"/>
                </a:lnTo>
                <a:lnTo>
                  <a:pt x="353567" y="248221"/>
                </a:lnTo>
                <a:lnTo>
                  <a:pt x="356425" y="245364"/>
                </a:lnTo>
                <a:lnTo>
                  <a:pt x="356425" y="31826"/>
                </a:lnTo>
                <a:lnTo>
                  <a:pt x="353919" y="19448"/>
                </a:lnTo>
                <a:lnTo>
                  <a:pt x="347089" y="9331"/>
                </a:lnTo>
                <a:lnTo>
                  <a:pt x="336971" y="2504"/>
                </a:lnTo>
                <a:lnTo>
                  <a:pt x="324599" y="0"/>
                </a:lnTo>
                <a:close/>
              </a:path>
            </a:pathLst>
          </a:custGeom>
          <a:solidFill>
            <a:srgbClr val="FFFFFF"/>
          </a:solidFill>
        </p:spPr>
        <p:txBody>
          <a:bodyPr wrap="square" lIns="0" tIns="0" rIns="0" bIns="0" rtlCol="0"/>
          <a:lstStyle/>
          <a:p>
            <a:endParaRPr/>
          </a:p>
        </p:txBody>
      </p:sp>
      <p:pic>
        <p:nvPicPr>
          <p:cNvPr id="30" name="bg object 30"/>
          <p:cNvPicPr/>
          <p:nvPr/>
        </p:nvPicPr>
        <p:blipFill>
          <a:blip r:embed="rId6" cstate="print"/>
          <a:stretch>
            <a:fillRect/>
          </a:stretch>
        </p:blipFill>
        <p:spPr>
          <a:xfrm>
            <a:off x="4448666" y="2754420"/>
            <a:ext cx="305495" cy="305494"/>
          </a:xfrm>
          <a:prstGeom prst="rect">
            <a:avLst/>
          </a:prstGeom>
        </p:spPr>
      </p:pic>
      <p:sp>
        <p:nvSpPr>
          <p:cNvPr id="2" name="Holder 2"/>
          <p:cNvSpPr>
            <a:spLocks noGrp="1"/>
          </p:cNvSpPr>
          <p:nvPr>
            <p:ph type="title"/>
          </p:nvPr>
        </p:nvSpPr>
        <p:spPr/>
        <p:txBody>
          <a:bodyPr lIns="0" tIns="0" rIns="0" bIns="0"/>
          <a:lstStyle>
            <a:lvl1pPr>
              <a:defRPr sz="4000" b="1"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68020" y="456674"/>
            <a:ext cx="6788784" cy="1178507"/>
          </a:xfrm>
          <a:prstGeom prst="rect">
            <a:avLst/>
          </a:prstGeom>
        </p:spPr>
        <p:txBody>
          <a:bodyPr wrap="square" lIns="0" tIns="0" rIns="0" bIns="0">
            <a:spAutoFit/>
          </a:bodyPr>
          <a:lstStyle>
            <a:lvl1pPr>
              <a:defRPr sz="4000" b="1"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868027" y="1856877"/>
            <a:ext cx="5249539" cy="4589780"/>
          </a:xfrm>
          <a:prstGeom prst="rect">
            <a:avLst/>
          </a:prstGeom>
        </p:spPr>
        <p:txBody>
          <a:bodyPr wrap="square" lIns="0" tIns="0" rIns="0" bIns="0">
            <a:spAutoFit/>
          </a:bodyPr>
          <a:lstStyle>
            <a:lvl1pPr>
              <a:defRPr sz="12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7/1/2025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hyperlink" Target="mailto:inquiry@jaheziya.ae"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692130" cy="7560309"/>
            <a:chOff x="0" y="0"/>
            <a:chExt cx="10692130" cy="7560309"/>
          </a:xfrm>
        </p:grpSpPr>
        <p:pic>
          <p:nvPicPr>
            <p:cNvPr id="3" name="object 3"/>
            <p:cNvPicPr/>
            <p:nvPr/>
          </p:nvPicPr>
          <p:blipFill>
            <a:blip r:embed="rId2" cstate="print"/>
            <a:stretch>
              <a:fillRect/>
            </a:stretch>
          </p:blipFill>
          <p:spPr>
            <a:xfrm>
              <a:off x="0" y="0"/>
              <a:ext cx="10692003" cy="7560005"/>
            </a:xfrm>
            <a:prstGeom prst="rect">
              <a:avLst/>
            </a:prstGeom>
          </p:spPr>
        </p:pic>
        <p:sp>
          <p:nvSpPr>
            <p:cNvPr id="4" name="object 4"/>
            <p:cNvSpPr/>
            <p:nvPr/>
          </p:nvSpPr>
          <p:spPr>
            <a:xfrm>
              <a:off x="989114" y="983846"/>
              <a:ext cx="252729" cy="351790"/>
            </a:xfrm>
            <a:custGeom>
              <a:avLst/>
              <a:gdLst/>
              <a:ahLst/>
              <a:cxnLst/>
              <a:rect l="l" t="t" r="r" b="b"/>
              <a:pathLst>
                <a:path w="252730" h="351790">
                  <a:moveTo>
                    <a:pt x="252641" y="0"/>
                  </a:moveTo>
                  <a:lnTo>
                    <a:pt x="36931" y="0"/>
                  </a:lnTo>
                  <a:lnTo>
                    <a:pt x="36931" y="75349"/>
                  </a:lnTo>
                  <a:lnTo>
                    <a:pt x="156108" y="75349"/>
                  </a:lnTo>
                  <a:lnTo>
                    <a:pt x="156108" y="223583"/>
                  </a:lnTo>
                  <a:lnTo>
                    <a:pt x="145034" y="261010"/>
                  </a:lnTo>
                  <a:lnTo>
                    <a:pt x="112775" y="273812"/>
                  </a:lnTo>
                  <a:lnTo>
                    <a:pt x="97043" y="271566"/>
                  </a:lnTo>
                  <a:lnTo>
                    <a:pt x="81867" y="264828"/>
                  </a:lnTo>
                  <a:lnTo>
                    <a:pt x="67248" y="253596"/>
                  </a:lnTo>
                  <a:lnTo>
                    <a:pt x="53187" y="237871"/>
                  </a:lnTo>
                  <a:lnTo>
                    <a:pt x="0" y="300913"/>
                  </a:lnTo>
                  <a:lnTo>
                    <a:pt x="35915" y="331333"/>
                  </a:lnTo>
                  <a:lnTo>
                    <a:pt x="83473" y="348365"/>
                  </a:lnTo>
                  <a:lnTo>
                    <a:pt x="119672" y="351624"/>
                  </a:lnTo>
                  <a:lnTo>
                    <a:pt x="150433" y="349533"/>
                  </a:lnTo>
                  <a:lnTo>
                    <a:pt x="200050" y="332797"/>
                  </a:lnTo>
                  <a:lnTo>
                    <a:pt x="233663" y="299309"/>
                  </a:lnTo>
                  <a:lnTo>
                    <a:pt x="250531" y="249074"/>
                  </a:lnTo>
                  <a:lnTo>
                    <a:pt x="252641" y="217678"/>
                  </a:lnTo>
                  <a:lnTo>
                    <a:pt x="252641" y="0"/>
                  </a:lnTo>
                  <a:close/>
                </a:path>
              </a:pathLst>
            </a:custGeom>
            <a:solidFill>
              <a:srgbClr val="FFFFFF"/>
            </a:solidFill>
          </p:spPr>
          <p:txBody>
            <a:bodyPr wrap="square" lIns="0" tIns="0" rIns="0" bIns="0" rtlCol="0"/>
            <a:lstStyle/>
            <a:p>
              <a:endParaRPr/>
            </a:p>
          </p:txBody>
        </p:sp>
      </p:grpSp>
      <p:sp>
        <p:nvSpPr>
          <p:cNvPr id="5" name="object 5"/>
          <p:cNvSpPr/>
          <p:nvPr/>
        </p:nvSpPr>
        <p:spPr>
          <a:xfrm>
            <a:off x="1258989" y="983856"/>
            <a:ext cx="526415" cy="344805"/>
          </a:xfrm>
          <a:custGeom>
            <a:avLst/>
            <a:gdLst/>
            <a:ahLst/>
            <a:cxnLst/>
            <a:rect l="l" t="t" r="r" b="b"/>
            <a:pathLst>
              <a:path w="526414" h="344805">
                <a:moveTo>
                  <a:pt x="400875" y="344728"/>
                </a:moveTo>
                <a:lnTo>
                  <a:pt x="371208" y="277749"/>
                </a:lnTo>
                <a:lnTo>
                  <a:pt x="339369" y="205854"/>
                </a:lnTo>
                <a:lnTo>
                  <a:pt x="290512" y="95542"/>
                </a:lnTo>
                <a:lnTo>
                  <a:pt x="248208" y="0"/>
                </a:lnTo>
                <a:lnTo>
                  <a:pt x="243776" y="0"/>
                </a:lnTo>
                <a:lnTo>
                  <a:pt x="243776" y="205854"/>
                </a:lnTo>
                <a:lnTo>
                  <a:pt x="155130" y="205854"/>
                </a:lnTo>
                <a:lnTo>
                  <a:pt x="199453" y="95542"/>
                </a:lnTo>
                <a:lnTo>
                  <a:pt x="243776" y="205854"/>
                </a:lnTo>
                <a:lnTo>
                  <a:pt x="243776" y="0"/>
                </a:lnTo>
                <a:lnTo>
                  <a:pt x="152171" y="0"/>
                </a:lnTo>
                <a:lnTo>
                  <a:pt x="0" y="344728"/>
                </a:lnTo>
                <a:lnTo>
                  <a:pt x="99479" y="344728"/>
                </a:lnTo>
                <a:lnTo>
                  <a:pt x="126568" y="277749"/>
                </a:lnTo>
                <a:lnTo>
                  <a:pt x="272338" y="277749"/>
                </a:lnTo>
                <a:lnTo>
                  <a:pt x="299427" y="344728"/>
                </a:lnTo>
                <a:lnTo>
                  <a:pt x="400875" y="344728"/>
                </a:lnTo>
                <a:close/>
              </a:path>
              <a:path w="526414" h="344805">
                <a:moveTo>
                  <a:pt x="525957" y="210820"/>
                </a:moveTo>
                <a:lnTo>
                  <a:pt x="428447" y="210820"/>
                </a:lnTo>
                <a:lnTo>
                  <a:pt x="428447" y="344170"/>
                </a:lnTo>
                <a:lnTo>
                  <a:pt x="525957" y="344170"/>
                </a:lnTo>
                <a:lnTo>
                  <a:pt x="525957" y="210820"/>
                </a:lnTo>
                <a:close/>
              </a:path>
            </a:pathLst>
          </a:custGeom>
          <a:solidFill>
            <a:srgbClr val="FFFFFF"/>
          </a:solidFill>
        </p:spPr>
        <p:txBody>
          <a:bodyPr wrap="square" lIns="0" tIns="0" rIns="0" bIns="0" rtlCol="0"/>
          <a:lstStyle/>
          <a:p>
            <a:endParaRPr/>
          </a:p>
        </p:txBody>
      </p:sp>
      <p:sp>
        <p:nvSpPr>
          <p:cNvPr id="6" name="object 6"/>
          <p:cNvSpPr/>
          <p:nvPr/>
        </p:nvSpPr>
        <p:spPr>
          <a:xfrm>
            <a:off x="1687436" y="983856"/>
            <a:ext cx="328295" cy="344170"/>
          </a:xfrm>
          <a:custGeom>
            <a:avLst/>
            <a:gdLst/>
            <a:ahLst/>
            <a:cxnLst/>
            <a:rect l="l" t="t" r="r" b="b"/>
            <a:pathLst>
              <a:path w="328294" h="344169">
                <a:moveTo>
                  <a:pt x="327990" y="0"/>
                </a:moveTo>
                <a:lnTo>
                  <a:pt x="230479" y="0"/>
                </a:lnTo>
                <a:lnTo>
                  <a:pt x="230479" y="129540"/>
                </a:lnTo>
                <a:lnTo>
                  <a:pt x="97510" y="129540"/>
                </a:lnTo>
                <a:lnTo>
                  <a:pt x="97510" y="0"/>
                </a:lnTo>
                <a:lnTo>
                  <a:pt x="0" y="0"/>
                </a:lnTo>
                <a:lnTo>
                  <a:pt x="0" y="129540"/>
                </a:lnTo>
                <a:lnTo>
                  <a:pt x="0" y="210820"/>
                </a:lnTo>
                <a:lnTo>
                  <a:pt x="230479" y="210820"/>
                </a:lnTo>
                <a:lnTo>
                  <a:pt x="230479" y="344170"/>
                </a:lnTo>
                <a:lnTo>
                  <a:pt x="327990" y="344170"/>
                </a:lnTo>
                <a:lnTo>
                  <a:pt x="327990" y="210820"/>
                </a:lnTo>
                <a:lnTo>
                  <a:pt x="327990" y="129540"/>
                </a:lnTo>
                <a:lnTo>
                  <a:pt x="327990" y="0"/>
                </a:lnTo>
                <a:close/>
              </a:path>
            </a:pathLst>
          </a:custGeom>
          <a:solidFill>
            <a:srgbClr val="FFFFFF"/>
          </a:solidFill>
        </p:spPr>
        <p:txBody>
          <a:bodyPr wrap="square" lIns="0" tIns="0" rIns="0" bIns="0" rtlCol="0"/>
          <a:lstStyle/>
          <a:p>
            <a:endParaRPr/>
          </a:p>
        </p:txBody>
      </p:sp>
      <p:sp>
        <p:nvSpPr>
          <p:cNvPr id="7" name="object 7"/>
          <p:cNvSpPr/>
          <p:nvPr/>
        </p:nvSpPr>
        <p:spPr>
          <a:xfrm>
            <a:off x="2084387" y="983843"/>
            <a:ext cx="1511935" cy="344805"/>
          </a:xfrm>
          <a:custGeom>
            <a:avLst/>
            <a:gdLst/>
            <a:ahLst/>
            <a:cxnLst/>
            <a:rect l="l" t="t" r="r" b="b"/>
            <a:pathLst>
              <a:path w="1511935" h="344805">
                <a:moveTo>
                  <a:pt x="276771" y="269392"/>
                </a:moveTo>
                <a:lnTo>
                  <a:pt x="96520" y="269392"/>
                </a:lnTo>
                <a:lnTo>
                  <a:pt x="96520" y="205892"/>
                </a:lnTo>
                <a:lnTo>
                  <a:pt x="249682" y="205892"/>
                </a:lnTo>
                <a:lnTo>
                  <a:pt x="249682" y="133502"/>
                </a:lnTo>
                <a:lnTo>
                  <a:pt x="96520" y="133502"/>
                </a:lnTo>
                <a:lnTo>
                  <a:pt x="96520" y="75082"/>
                </a:lnTo>
                <a:lnTo>
                  <a:pt x="270370" y="75082"/>
                </a:lnTo>
                <a:lnTo>
                  <a:pt x="270370" y="152"/>
                </a:lnTo>
                <a:lnTo>
                  <a:pt x="0" y="152"/>
                </a:lnTo>
                <a:lnTo>
                  <a:pt x="0" y="75082"/>
                </a:lnTo>
                <a:lnTo>
                  <a:pt x="0" y="133502"/>
                </a:lnTo>
                <a:lnTo>
                  <a:pt x="0" y="205892"/>
                </a:lnTo>
                <a:lnTo>
                  <a:pt x="0" y="269392"/>
                </a:lnTo>
                <a:lnTo>
                  <a:pt x="0" y="344322"/>
                </a:lnTo>
                <a:lnTo>
                  <a:pt x="276771" y="344322"/>
                </a:lnTo>
                <a:lnTo>
                  <a:pt x="276771" y="269392"/>
                </a:lnTo>
                <a:close/>
              </a:path>
              <a:path w="1511935" h="344805">
                <a:moveTo>
                  <a:pt x="622490" y="267423"/>
                </a:moveTo>
                <a:lnTo>
                  <a:pt x="441261" y="267423"/>
                </a:lnTo>
                <a:lnTo>
                  <a:pt x="615111" y="61074"/>
                </a:lnTo>
                <a:lnTo>
                  <a:pt x="615111" y="0"/>
                </a:lnTo>
                <a:lnTo>
                  <a:pt x="318135" y="0"/>
                </a:lnTo>
                <a:lnTo>
                  <a:pt x="318135" y="77317"/>
                </a:lnTo>
                <a:lnTo>
                  <a:pt x="487553" y="77317"/>
                </a:lnTo>
                <a:lnTo>
                  <a:pt x="313702" y="283667"/>
                </a:lnTo>
                <a:lnTo>
                  <a:pt x="313702" y="344741"/>
                </a:lnTo>
                <a:lnTo>
                  <a:pt x="622490" y="344741"/>
                </a:lnTo>
                <a:lnTo>
                  <a:pt x="622490" y="267423"/>
                </a:lnTo>
                <a:close/>
              </a:path>
              <a:path w="1511935" h="344805">
                <a:moveTo>
                  <a:pt x="762838" y="0"/>
                </a:moveTo>
                <a:lnTo>
                  <a:pt x="665327" y="0"/>
                </a:lnTo>
                <a:lnTo>
                  <a:pt x="665327" y="344741"/>
                </a:lnTo>
                <a:lnTo>
                  <a:pt x="762838" y="344741"/>
                </a:lnTo>
                <a:lnTo>
                  <a:pt x="762838" y="0"/>
                </a:lnTo>
                <a:close/>
              </a:path>
              <a:path w="1511935" h="344805">
                <a:moveTo>
                  <a:pt x="1148943" y="12"/>
                </a:moveTo>
                <a:lnTo>
                  <a:pt x="1054379" y="12"/>
                </a:lnTo>
                <a:lnTo>
                  <a:pt x="972629" y="136918"/>
                </a:lnTo>
                <a:lnTo>
                  <a:pt x="890879" y="12"/>
                </a:lnTo>
                <a:lnTo>
                  <a:pt x="787946" y="12"/>
                </a:lnTo>
                <a:lnTo>
                  <a:pt x="919441" y="219659"/>
                </a:lnTo>
                <a:lnTo>
                  <a:pt x="919441" y="344741"/>
                </a:lnTo>
                <a:lnTo>
                  <a:pt x="1016952" y="344741"/>
                </a:lnTo>
                <a:lnTo>
                  <a:pt x="1016952" y="221132"/>
                </a:lnTo>
                <a:lnTo>
                  <a:pt x="1148943" y="12"/>
                </a:lnTo>
                <a:close/>
              </a:path>
              <a:path w="1511935" h="344805">
                <a:moveTo>
                  <a:pt x="1511401" y="344741"/>
                </a:moveTo>
                <a:lnTo>
                  <a:pt x="1481747" y="277761"/>
                </a:lnTo>
                <a:lnTo>
                  <a:pt x="1449908" y="205867"/>
                </a:lnTo>
                <a:lnTo>
                  <a:pt x="1401051" y="95554"/>
                </a:lnTo>
                <a:lnTo>
                  <a:pt x="1358734" y="12"/>
                </a:lnTo>
                <a:lnTo>
                  <a:pt x="1354302" y="12"/>
                </a:lnTo>
                <a:lnTo>
                  <a:pt x="1354302" y="205867"/>
                </a:lnTo>
                <a:lnTo>
                  <a:pt x="1265656" y="205867"/>
                </a:lnTo>
                <a:lnTo>
                  <a:pt x="1309979" y="95554"/>
                </a:lnTo>
                <a:lnTo>
                  <a:pt x="1354302" y="205867"/>
                </a:lnTo>
                <a:lnTo>
                  <a:pt x="1354302" y="12"/>
                </a:lnTo>
                <a:lnTo>
                  <a:pt x="1262697" y="12"/>
                </a:lnTo>
                <a:lnTo>
                  <a:pt x="1110526" y="344741"/>
                </a:lnTo>
                <a:lnTo>
                  <a:pt x="1210005" y="344741"/>
                </a:lnTo>
                <a:lnTo>
                  <a:pt x="1237094" y="277761"/>
                </a:lnTo>
                <a:lnTo>
                  <a:pt x="1382864" y="277761"/>
                </a:lnTo>
                <a:lnTo>
                  <a:pt x="1409954" y="344741"/>
                </a:lnTo>
                <a:lnTo>
                  <a:pt x="1511401" y="344741"/>
                </a:lnTo>
                <a:close/>
              </a:path>
            </a:pathLst>
          </a:custGeom>
          <a:solidFill>
            <a:srgbClr val="FFFFFF"/>
          </a:solidFill>
        </p:spPr>
        <p:txBody>
          <a:bodyPr wrap="square" lIns="0" tIns="0" rIns="0" bIns="0" rtlCol="0"/>
          <a:lstStyle/>
          <a:p>
            <a:endParaRPr/>
          </a:p>
        </p:txBody>
      </p:sp>
      <p:sp>
        <p:nvSpPr>
          <p:cNvPr id="8" name="object 8"/>
          <p:cNvSpPr txBox="1"/>
          <p:nvPr/>
        </p:nvSpPr>
        <p:spPr>
          <a:xfrm>
            <a:off x="1299820" y="1383550"/>
            <a:ext cx="1947545" cy="177800"/>
          </a:xfrm>
          <a:prstGeom prst="rect">
            <a:avLst/>
          </a:prstGeom>
        </p:spPr>
        <p:txBody>
          <a:bodyPr vert="horz" wrap="square" lIns="0" tIns="12700" rIns="0" bIns="0" rtlCol="0">
            <a:spAutoFit/>
          </a:bodyPr>
          <a:lstStyle/>
          <a:p>
            <a:pPr marL="12700">
              <a:lnSpc>
                <a:spcPct val="100000"/>
              </a:lnSpc>
              <a:spcBef>
                <a:spcPts val="100"/>
              </a:spcBef>
            </a:pPr>
            <a:r>
              <a:rPr sz="1000" b="1" spc="-30" dirty="0">
                <a:solidFill>
                  <a:srgbClr val="FFFFFF"/>
                </a:solidFill>
                <a:latin typeface="Century Gothic"/>
                <a:cs typeface="Century Gothic"/>
              </a:rPr>
              <a:t>Readiness.</a:t>
            </a:r>
            <a:r>
              <a:rPr sz="1000" b="1" spc="10" dirty="0">
                <a:solidFill>
                  <a:srgbClr val="FFFFFF"/>
                </a:solidFill>
                <a:latin typeface="Century Gothic"/>
                <a:cs typeface="Century Gothic"/>
              </a:rPr>
              <a:t> </a:t>
            </a:r>
            <a:r>
              <a:rPr sz="1000" b="1" spc="-20" dirty="0">
                <a:solidFill>
                  <a:srgbClr val="FFFFFF"/>
                </a:solidFill>
                <a:latin typeface="Century Gothic"/>
                <a:cs typeface="Century Gothic"/>
              </a:rPr>
              <a:t>Resilience.</a:t>
            </a:r>
            <a:r>
              <a:rPr sz="1000" b="1" spc="15" dirty="0">
                <a:solidFill>
                  <a:srgbClr val="FFFFFF"/>
                </a:solidFill>
                <a:latin typeface="Century Gothic"/>
                <a:cs typeface="Century Gothic"/>
              </a:rPr>
              <a:t> </a:t>
            </a:r>
            <a:r>
              <a:rPr sz="1000" b="1" spc="-10" dirty="0">
                <a:solidFill>
                  <a:srgbClr val="FFFFFF"/>
                </a:solidFill>
                <a:latin typeface="Century Gothic"/>
                <a:cs typeface="Century Gothic"/>
              </a:rPr>
              <a:t>Response.</a:t>
            </a:r>
            <a:endParaRPr sz="1000">
              <a:latin typeface="Century Gothic"/>
              <a:cs typeface="Century Gothic"/>
            </a:endParaRPr>
          </a:p>
        </p:txBody>
      </p:sp>
      <p:sp>
        <p:nvSpPr>
          <p:cNvPr id="9" name="object 9"/>
          <p:cNvSpPr/>
          <p:nvPr/>
        </p:nvSpPr>
        <p:spPr>
          <a:xfrm>
            <a:off x="5115006" y="975112"/>
            <a:ext cx="4457700" cy="4290060"/>
          </a:xfrm>
          <a:custGeom>
            <a:avLst/>
            <a:gdLst/>
            <a:ahLst/>
            <a:cxnLst/>
            <a:rect l="l" t="t" r="r" b="b"/>
            <a:pathLst>
              <a:path w="4457700" h="4290060">
                <a:moveTo>
                  <a:pt x="4140746" y="0"/>
                </a:moveTo>
                <a:lnTo>
                  <a:pt x="316966" y="0"/>
                </a:lnTo>
                <a:lnTo>
                  <a:pt x="270127" y="3436"/>
                </a:lnTo>
                <a:lnTo>
                  <a:pt x="225422" y="13419"/>
                </a:lnTo>
                <a:lnTo>
                  <a:pt x="183341" y="29459"/>
                </a:lnTo>
                <a:lnTo>
                  <a:pt x="144374" y="51064"/>
                </a:lnTo>
                <a:lnTo>
                  <a:pt x="109012" y="77745"/>
                </a:lnTo>
                <a:lnTo>
                  <a:pt x="77746" y="109010"/>
                </a:lnTo>
                <a:lnTo>
                  <a:pt x="51065" y="144371"/>
                </a:lnTo>
                <a:lnTo>
                  <a:pt x="29459" y="183336"/>
                </a:lnTo>
                <a:lnTo>
                  <a:pt x="13419" y="225415"/>
                </a:lnTo>
                <a:lnTo>
                  <a:pt x="3436" y="270117"/>
                </a:lnTo>
                <a:lnTo>
                  <a:pt x="0" y="316953"/>
                </a:lnTo>
                <a:lnTo>
                  <a:pt x="0" y="2167483"/>
                </a:lnTo>
                <a:lnTo>
                  <a:pt x="3436" y="2214319"/>
                </a:lnTo>
                <a:lnTo>
                  <a:pt x="13419" y="2259022"/>
                </a:lnTo>
                <a:lnTo>
                  <a:pt x="29459" y="2301101"/>
                </a:lnTo>
                <a:lnTo>
                  <a:pt x="51065" y="2340066"/>
                </a:lnTo>
                <a:lnTo>
                  <a:pt x="77746" y="2375426"/>
                </a:lnTo>
                <a:lnTo>
                  <a:pt x="109012" y="2406692"/>
                </a:lnTo>
                <a:lnTo>
                  <a:pt x="144374" y="2433373"/>
                </a:lnTo>
                <a:lnTo>
                  <a:pt x="183341" y="2454978"/>
                </a:lnTo>
                <a:lnTo>
                  <a:pt x="225422" y="2471017"/>
                </a:lnTo>
                <a:lnTo>
                  <a:pt x="270127" y="2481000"/>
                </a:lnTo>
                <a:lnTo>
                  <a:pt x="316966" y="2484437"/>
                </a:lnTo>
                <a:lnTo>
                  <a:pt x="365138" y="2485202"/>
                </a:lnTo>
                <a:lnTo>
                  <a:pt x="412927" y="2487481"/>
                </a:lnTo>
                <a:lnTo>
                  <a:pt x="460311" y="2491251"/>
                </a:lnTo>
                <a:lnTo>
                  <a:pt x="507267" y="2496489"/>
                </a:lnTo>
                <a:lnTo>
                  <a:pt x="553771" y="2503171"/>
                </a:lnTo>
                <a:lnTo>
                  <a:pt x="599801" y="2511276"/>
                </a:lnTo>
                <a:lnTo>
                  <a:pt x="645333" y="2520779"/>
                </a:lnTo>
                <a:lnTo>
                  <a:pt x="690345" y="2531657"/>
                </a:lnTo>
                <a:lnTo>
                  <a:pt x="734812" y="2543888"/>
                </a:lnTo>
                <a:lnTo>
                  <a:pt x="778713" y="2557449"/>
                </a:lnTo>
                <a:lnTo>
                  <a:pt x="822024" y="2572315"/>
                </a:lnTo>
                <a:lnTo>
                  <a:pt x="864721" y="2588465"/>
                </a:lnTo>
                <a:lnTo>
                  <a:pt x="906782" y="2605875"/>
                </a:lnTo>
                <a:lnTo>
                  <a:pt x="948184" y="2624522"/>
                </a:lnTo>
                <a:lnTo>
                  <a:pt x="988904" y="2644382"/>
                </a:lnTo>
                <a:lnTo>
                  <a:pt x="1028917" y="2665433"/>
                </a:lnTo>
                <a:lnTo>
                  <a:pt x="1068203" y="2687652"/>
                </a:lnTo>
                <a:lnTo>
                  <a:pt x="1106736" y="2711015"/>
                </a:lnTo>
                <a:lnTo>
                  <a:pt x="1144495" y="2735500"/>
                </a:lnTo>
                <a:lnTo>
                  <a:pt x="1181455" y="2761083"/>
                </a:lnTo>
                <a:lnTo>
                  <a:pt x="1217595" y="2787741"/>
                </a:lnTo>
                <a:lnTo>
                  <a:pt x="1252890" y="2815452"/>
                </a:lnTo>
                <a:lnTo>
                  <a:pt x="1287318" y="2844191"/>
                </a:lnTo>
                <a:lnTo>
                  <a:pt x="1320856" y="2873936"/>
                </a:lnTo>
                <a:lnTo>
                  <a:pt x="1353480" y="2904665"/>
                </a:lnTo>
                <a:lnTo>
                  <a:pt x="1385167" y="2936352"/>
                </a:lnTo>
                <a:lnTo>
                  <a:pt x="1415895" y="2968977"/>
                </a:lnTo>
                <a:lnTo>
                  <a:pt x="1445640" y="3002515"/>
                </a:lnTo>
                <a:lnTo>
                  <a:pt x="1474380" y="3036943"/>
                </a:lnTo>
                <a:lnTo>
                  <a:pt x="1502090" y="3072238"/>
                </a:lnTo>
                <a:lnTo>
                  <a:pt x="1528748" y="3108378"/>
                </a:lnTo>
                <a:lnTo>
                  <a:pt x="1554331" y="3145339"/>
                </a:lnTo>
                <a:lnTo>
                  <a:pt x="1578816" y="3183098"/>
                </a:lnTo>
                <a:lnTo>
                  <a:pt x="1602179" y="3221632"/>
                </a:lnTo>
                <a:lnTo>
                  <a:pt x="1624398" y="3260917"/>
                </a:lnTo>
                <a:lnTo>
                  <a:pt x="1645449" y="3300931"/>
                </a:lnTo>
                <a:lnTo>
                  <a:pt x="1665309" y="3341651"/>
                </a:lnTo>
                <a:lnTo>
                  <a:pt x="1683956" y="3383053"/>
                </a:lnTo>
                <a:lnTo>
                  <a:pt x="1701365" y="3425115"/>
                </a:lnTo>
                <a:lnTo>
                  <a:pt x="1717515" y="3467813"/>
                </a:lnTo>
                <a:lnTo>
                  <a:pt x="1732382" y="3511124"/>
                </a:lnTo>
                <a:lnTo>
                  <a:pt x="1745942" y="3555025"/>
                </a:lnTo>
                <a:lnTo>
                  <a:pt x="1758173" y="3599493"/>
                </a:lnTo>
                <a:lnTo>
                  <a:pt x="1769052" y="3644505"/>
                </a:lnTo>
                <a:lnTo>
                  <a:pt x="1778555" y="3690038"/>
                </a:lnTo>
                <a:lnTo>
                  <a:pt x="1786659" y="3736068"/>
                </a:lnTo>
                <a:lnTo>
                  <a:pt x="1793342" y="3782573"/>
                </a:lnTo>
                <a:lnTo>
                  <a:pt x="1798580" y="3829530"/>
                </a:lnTo>
                <a:lnTo>
                  <a:pt x="1802350" y="3876915"/>
                </a:lnTo>
                <a:lnTo>
                  <a:pt x="1804629" y="3924705"/>
                </a:lnTo>
                <a:lnTo>
                  <a:pt x="1805393" y="3972877"/>
                </a:lnTo>
                <a:lnTo>
                  <a:pt x="1808830" y="4019713"/>
                </a:lnTo>
                <a:lnTo>
                  <a:pt x="1818813" y="4064416"/>
                </a:lnTo>
                <a:lnTo>
                  <a:pt x="1834853" y="4106495"/>
                </a:lnTo>
                <a:lnTo>
                  <a:pt x="1856458" y="4145460"/>
                </a:lnTo>
                <a:lnTo>
                  <a:pt x="1883140" y="4180820"/>
                </a:lnTo>
                <a:lnTo>
                  <a:pt x="1914406" y="4212086"/>
                </a:lnTo>
                <a:lnTo>
                  <a:pt x="1949768" y="4238766"/>
                </a:lnTo>
                <a:lnTo>
                  <a:pt x="1988734" y="4260372"/>
                </a:lnTo>
                <a:lnTo>
                  <a:pt x="2030815" y="4276411"/>
                </a:lnTo>
                <a:lnTo>
                  <a:pt x="2075521" y="4286394"/>
                </a:lnTo>
                <a:lnTo>
                  <a:pt x="2122360" y="4289831"/>
                </a:lnTo>
                <a:lnTo>
                  <a:pt x="4140746" y="4289831"/>
                </a:lnTo>
                <a:lnTo>
                  <a:pt x="4187585" y="4286394"/>
                </a:lnTo>
                <a:lnTo>
                  <a:pt x="4232289" y="4276411"/>
                </a:lnTo>
                <a:lnTo>
                  <a:pt x="4274369" y="4260372"/>
                </a:lnTo>
                <a:lnTo>
                  <a:pt x="4313334" y="4238766"/>
                </a:lnTo>
                <a:lnTo>
                  <a:pt x="4348694" y="4212086"/>
                </a:lnTo>
                <a:lnTo>
                  <a:pt x="4379959" y="4180820"/>
                </a:lnTo>
                <a:lnTo>
                  <a:pt x="4406638" y="4145460"/>
                </a:lnTo>
                <a:lnTo>
                  <a:pt x="4428242" y="4106495"/>
                </a:lnTo>
                <a:lnTo>
                  <a:pt x="4444281" y="4064416"/>
                </a:lnTo>
                <a:lnTo>
                  <a:pt x="4454263" y="4019713"/>
                </a:lnTo>
                <a:lnTo>
                  <a:pt x="4457700" y="3972877"/>
                </a:lnTo>
                <a:lnTo>
                  <a:pt x="4457700" y="316953"/>
                </a:lnTo>
                <a:lnTo>
                  <a:pt x="4454263" y="270117"/>
                </a:lnTo>
                <a:lnTo>
                  <a:pt x="4444281" y="225415"/>
                </a:lnTo>
                <a:lnTo>
                  <a:pt x="4428242" y="183336"/>
                </a:lnTo>
                <a:lnTo>
                  <a:pt x="4406638" y="144371"/>
                </a:lnTo>
                <a:lnTo>
                  <a:pt x="4379959" y="109010"/>
                </a:lnTo>
                <a:lnTo>
                  <a:pt x="4348694" y="77745"/>
                </a:lnTo>
                <a:lnTo>
                  <a:pt x="4313334" y="51064"/>
                </a:lnTo>
                <a:lnTo>
                  <a:pt x="4274369" y="29459"/>
                </a:lnTo>
                <a:lnTo>
                  <a:pt x="4232289" y="13419"/>
                </a:lnTo>
                <a:lnTo>
                  <a:pt x="4187585" y="3436"/>
                </a:lnTo>
                <a:lnTo>
                  <a:pt x="4140746" y="0"/>
                </a:lnTo>
                <a:close/>
              </a:path>
            </a:pathLst>
          </a:custGeom>
          <a:solidFill>
            <a:srgbClr val="F04B23"/>
          </a:solidFill>
        </p:spPr>
        <p:txBody>
          <a:bodyPr wrap="square" lIns="0" tIns="0" rIns="0" bIns="0" rtlCol="0"/>
          <a:lstStyle/>
          <a:p>
            <a:endParaRPr/>
          </a:p>
        </p:txBody>
      </p:sp>
      <p:sp>
        <p:nvSpPr>
          <p:cNvPr id="10" name="object 10"/>
          <p:cNvSpPr txBox="1">
            <a:spLocks noGrp="1"/>
          </p:cNvSpPr>
          <p:nvPr>
            <p:ph type="title"/>
          </p:nvPr>
        </p:nvSpPr>
        <p:spPr>
          <a:xfrm>
            <a:off x="5546632" y="1401598"/>
            <a:ext cx="3491229" cy="1332865"/>
          </a:xfrm>
          <a:prstGeom prst="rect">
            <a:avLst/>
          </a:prstGeom>
        </p:spPr>
        <p:txBody>
          <a:bodyPr vert="horz" wrap="square" lIns="0" tIns="106680" rIns="0" bIns="0" rtlCol="0">
            <a:spAutoFit/>
          </a:bodyPr>
          <a:lstStyle/>
          <a:p>
            <a:pPr marL="12700" marR="5080">
              <a:lnSpc>
                <a:spcPts val="4800"/>
              </a:lnSpc>
              <a:spcBef>
                <a:spcPts val="840"/>
              </a:spcBef>
            </a:pPr>
            <a:r>
              <a:rPr sz="4550" dirty="0"/>
              <a:t>A</a:t>
            </a:r>
            <a:r>
              <a:rPr sz="4550" spc="10" dirty="0"/>
              <a:t> </a:t>
            </a:r>
            <a:r>
              <a:rPr sz="4550" spc="-10" dirty="0"/>
              <a:t>NATIONAL CHAMPION</a:t>
            </a:r>
            <a:endParaRPr sz="4550"/>
          </a:p>
        </p:txBody>
      </p:sp>
      <p:pic>
        <p:nvPicPr>
          <p:cNvPr id="11" name="object 11"/>
          <p:cNvPicPr/>
          <p:nvPr/>
        </p:nvPicPr>
        <p:blipFill>
          <a:blip r:embed="rId3" cstate="print"/>
          <a:stretch>
            <a:fillRect/>
          </a:stretch>
        </p:blipFill>
        <p:spPr>
          <a:xfrm>
            <a:off x="7103236" y="3067050"/>
            <a:ext cx="2320963" cy="2324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group of paramedics walking on a stretcher&#10;&#10;AI-generated content may be incorrect.">
            <a:extLst>
              <a:ext uri="{FF2B5EF4-FFF2-40B4-BE49-F238E27FC236}">
                <a16:creationId xmlns:a16="http://schemas.microsoft.com/office/drawing/2014/main" id="{682515EB-9D45-9374-C6E1-60DB6713B6D2}"/>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rcRect r="12383"/>
          <a:stretch>
            <a:fillRect/>
          </a:stretch>
        </p:blipFill>
        <p:spPr>
          <a:xfrm>
            <a:off x="0" y="0"/>
            <a:ext cx="10693400" cy="7582800"/>
          </a:xfrm>
          <a:prstGeom prst="rect">
            <a:avLst/>
          </a:prstGeom>
        </p:spPr>
      </p:pic>
      <p:sp>
        <p:nvSpPr>
          <p:cNvPr id="2" name="object 2"/>
          <p:cNvSpPr/>
          <p:nvPr/>
        </p:nvSpPr>
        <p:spPr>
          <a:xfrm>
            <a:off x="0" y="1"/>
            <a:ext cx="10718206" cy="7582800"/>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EABE53">
              <a:alpha val="92999"/>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3590442" y="1637614"/>
            <a:ext cx="3511130" cy="2954858"/>
          </a:xfrm>
          <a:prstGeom prst="rect">
            <a:avLst/>
          </a:prstGeom>
        </p:spPr>
      </p:pic>
      <p:pic>
        <p:nvPicPr>
          <p:cNvPr id="7" name="object 7"/>
          <p:cNvPicPr/>
          <p:nvPr/>
        </p:nvPicPr>
        <p:blipFill>
          <a:blip r:embed="rId4" cstate="print"/>
          <a:stretch>
            <a:fillRect/>
          </a:stretch>
        </p:blipFill>
        <p:spPr>
          <a:xfrm>
            <a:off x="0" y="1637614"/>
            <a:ext cx="3511130" cy="2954870"/>
          </a:xfrm>
          <a:prstGeom prst="rect">
            <a:avLst/>
          </a:prstGeom>
        </p:spPr>
      </p:pic>
      <p:sp>
        <p:nvSpPr>
          <p:cNvPr id="9" name="object 9"/>
          <p:cNvSpPr txBox="1"/>
          <p:nvPr/>
        </p:nvSpPr>
        <p:spPr>
          <a:xfrm>
            <a:off x="1828800" y="4030186"/>
            <a:ext cx="1384300" cy="289823"/>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FFFFFF"/>
                </a:solidFill>
                <a:latin typeface="Arial"/>
                <a:cs typeface="Arial"/>
              </a:rPr>
              <a:t>INDUSTRIAL</a:t>
            </a:r>
            <a:endParaRPr dirty="0">
              <a:latin typeface="Arial"/>
              <a:cs typeface="Arial"/>
            </a:endParaRPr>
          </a:p>
        </p:txBody>
      </p:sp>
      <p:sp>
        <p:nvSpPr>
          <p:cNvPr id="10" name="object 10"/>
          <p:cNvSpPr txBox="1"/>
          <p:nvPr/>
        </p:nvSpPr>
        <p:spPr>
          <a:xfrm>
            <a:off x="3590442" y="2971812"/>
            <a:ext cx="3511550" cy="1400383"/>
          </a:xfrm>
          <a:prstGeom prst="rect">
            <a:avLst/>
          </a:prstGeom>
        </p:spPr>
        <p:txBody>
          <a:bodyPr vert="horz" wrap="square" lIns="0" tIns="0" rIns="0" bIns="0" rtlCol="0">
            <a:spAutoFit/>
          </a:bodyPr>
          <a:lstStyle/>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spcBef>
                <a:spcPts val="610"/>
              </a:spcBef>
            </a:pPr>
            <a:endParaRPr sz="1700" dirty="0">
              <a:latin typeface="Times New Roman"/>
              <a:cs typeface="Times New Roman"/>
            </a:endParaRPr>
          </a:p>
          <a:p>
            <a:pPr marL="349250">
              <a:lnSpc>
                <a:spcPct val="100000"/>
              </a:lnSpc>
              <a:spcBef>
                <a:spcPts val="5"/>
              </a:spcBef>
            </a:pPr>
            <a:r>
              <a:rPr spc="-10" dirty="0">
                <a:solidFill>
                  <a:srgbClr val="FFFFFF"/>
                </a:solidFill>
                <a:latin typeface="Arial"/>
                <a:cs typeface="Arial"/>
              </a:rPr>
              <a:t>AVIATION</a:t>
            </a:r>
            <a:endParaRPr dirty="0">
              <a:latin typeface="Arial"/>
              <a:cs typeface="Arial"/>
            </a:endParaRPr>
          </a:p>
        </p:txBody>
      </p:sp>
      <p:sp>
        <p:nvSpPr>
          <p:cNvPr id="11" name="object 1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solidFill>
                  <a:srgbClr val="010101"/>
                </a:solidFill>
              </a:rPr>
              <a:t>SECTORS</a:t>
            </a:r>
          </a:p>
        </p:txBody>
      </p:sp>
      <p:pic>
        <p:nvPicPr>
          <p:cNvPr id="13" name="object 13"/>
          <p:cNvPicPr/>
          <p:nvPr/>
        </p:nvPicPr>
        <p:blipFill>
          <a:blip r:embed="rId5" cstate="print"/>
          <a:stretch>
            <a:fillRect/>
          </a:stretch>
        </p:blipFill>
        <p:spPr>
          <a:xfrm>
            <a:off x="7180859" y="1637614"/>
            <a:ext cx="3511143" cy="2954870"/>
          </a:xfrm>
          <a:prstGeom prst="rect">
            <a:avLst/>
          </a:prstGeom>
        </p:spPr>
      </p:pic>
      <p:pic>
        <p:nvPicPr>
          <p:cNvPr id="15" name="object 15"/>
          <p:cNvPicPr/>
          <p:nvPr/>
        </p:nvPicPr>
        <p:blipFill>
          <a:blip r:embed="rId6" cstate="print"/>
          <a:stretch>
            <a:fillRect/>
          </a:stretch>
        </p:blipFill>
        <p:spPr>
          <a:xfrm>
            <a:off x="3590442" y="4673612"/>
            <a:ext cx="3511130" cy="2886392"/>
          </a:xfrm>
          <a:prstGeom prst="rect">
            <a:avLst/>
          </a:prstGeom>
        </p:spPr>
      </p:pic>
      <p:sp>
        <p:nvSpPr>
          <p:cNvPr id="16" name="object 16"/>
          <p:cNvSpPr txBox="1"/>
          <p:nvPr/>
        </p:nvSpPr>
        <p:spPr>
          <a:xfrm>
            <a:off x="3959063" y="6958579"/>
            <a:ext cx="1141730" cy="289823"/>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FFFFFF"/>
                </a:solidFill>
                <a:latin typeface="Arial"/>
                <a:cs typeface="Arial"/>
              </a:rPr>
              <a:t>MARITIME</a:t>
            </a:r>
            <a:endParaRPr dirty="0">
              <a:latin typeface="Arial"/>
              <a:cs typeface="Arial"/>
            </a:endParaRPr>
          </a:p>
        </p:txBody>
      </p:sp>
      <p:sp>
        <p:nvSpPr>
          <p:cNvPr id="17" name="object 17"/>
          <p:cNvSpPr txBox="1"/>
          <p:nvPr/>
        </p:nvSpPr>
        <p:spPr>
          <a:xfrm>
            <a:off x="7180858" y="2971812"/>
            <a:ext cx="3511550" cy="1400383"/>
          </a:xfrm>
          <a:prstGeom prst="rect">
            <a:avLst/>
          </a:prstGeom>
        </p:spPr>
        <p:txBody>
          <a:bodyPr vert="horz" wrap="square" lIns="0" tIns="0" rIns="0" bIns="0" rtlCol="0">
            <a:spAutoFit/>
          </a:bodyPr>
          <a:lstStyle/>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spcBef>
                <a:spcPts val="610"/>
              </a:spcBef>
            </a:pPr>
            <a:endParaRPr sz="1700" dirty="0">
              <a:latin typeface="Times New Roman"/>
              <a:cs typeface="Times New Roman"/>
            </a:endParaRPr>
          </a:p>
          <a:p>
            <a:pPr marL="407670">
              <a:lnSpc>
                <a:spcPct val="100000"/>
              </a:lnSpc>
            </a:pPr>
            <a:r>
              <a:rPr spc="-10" dirty="0">
                <a:solidFill>
                  <a:srgbClr val="FFFFFF"/>
                </a:solidFill>
                <a:latin typeface="Arial"/>
                <a:cs typeface="Arial"/>
              </a:rPr>
              <a:t>GOVERNMENT</a:t>
            </a:r>
            <a:endParaRPr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014662"/>
            <a:ext cx="10692130" cy="4545965"/>
            <a:chOff x="0" y="3014662"/>
            <a:chExt cx="10692130" cy="4545965"/>
          </a:xfrm>
        </p:grpSpPr>
        <p:pic>
          <p:nvPicPr>
            <p:cNvPr id="3" name="object 3"/>
            <p:cNvPicPr/>
            <p:nvPr/>
          </p:nvPicPr>
          <p:blipFill>
            <a:blip r:embed="rId2" cstate="print"/>
            <a:stretch>
              <a:fillRect/>
            </a:stretch>
          </p:blipFill>
          <p:spPr>
            <a:xfrm>
              <a:off x="0" y="3014675"/>
              <a:ext cx="10692003" cy="4545330"/>
            </a:xfrm>
            <a:prstGeom prst="rect">
              <a:avLst/>
            </a:prstGeom>
          </p:spPr>
        </p:pic>
        <p:sp>
          <p:nvSpPr>
            <p:cNvPr id="4" name="object 4"/>
            <p:cNvSpPr/>
            <p:nvPr/>
          </p:nvSpPr>
          <p:spPr>
            <a:xfrm>
              <a:off x="0" y="3014662"/>
              <a:ext cx="10692130" cy="4545965"/>
            </a:xfrm>
            <a:custGeom>
              <a:avLst/>
              <a:gdLst/>
              <a:ahLst/>
              <a:cxnLst/>
              <a:rect l="l" t="t" r="r" b="b"/>
              <a:pathLst>
                <a:path w="10692130" h="4545965">
                  <a:moveTo>
                    <a:pt x="10692003" y="0"/>
                  </a:moveTo>
                  <a:lnTo>
                    <a:pt x="0" y="0"/>
                  </a:lnTo>
                  <a:lnTo>
                    <a:pt x="0" y="4545342"/>
                  </a:lnTo>
                  <a:lnTo>
                    <a:pt x="10692003" y="4545342"/>
                  </a:lnTo>
                  <a:lnTo>
                    <a:pt x="10692003" y="0"/>
                  </a:lnTo>
                  <a:close/>
                </a:path>
              </a:pathLst>
            </a:custGeom>
            <a:solidFill>
              <a:srgbClr val="000000">
                <a:alpha val="83998"/>
              </a:srgbClr>
            </a:solidFill>
          </p:spPr>
          <p:txBody>
            <a:bodyPr wrap="square" lIns="0" tIns="0" rIns="0" bIns="0" rtlCol="0"/>
            <a:lstStyle/>
            <a:p>
              <a:endParaRPr/>
            </a:p>
          </p:txBody>
        </p:sp>
      </p:grpSp>
      <p:sp>
        <p:nvSpPr>
          <p:cNvPr id="5" name="object 5"/>
          <p:cNvSpPr txBox="1"/>
          <p:nvPr/>
        </p:nvSpPr>
        <p:spPr>
          <a:xfrm>
            <a:off x="868220" y="2102174"/>
            <a:ext cx="4637405" cy="624840"/>
          </a:xfrm>
          <a:prstGeom prst="rect">
            <a:avLst/>
          </a:prstGeom>
        </p:spPr>
        <p:txBody>
          <a:bodyPr vert="horz" wrap="square" lIns="0" tIns="50800" rIns="0" bIns="0" rtlCol="0">
            <a:spAutoFit/>
          </a:bodyPr>
          <a:lstStyle/>
          <a:p>
            <a:pPr marL="12700" marR="5080">
              <a:lnSpc>
                <a:spcPts val="2220"/>
              </a:lnSpc>
              <a:spcBef>
                <a:spcPts val="400"/>
              </a:spcBef>
            </a:pPr>
            <a:r>
              <a:rPr sz="2050" b="1" dirty="0">
                <a:latin typeface="Arial"/>
                <a:cs typeface="Arial"/>
              </a:rPr>
              <a:t>Turnkey</a:t>
            </a:r>
            <a:r>
              <a:rPr sz="2050" b="1" spc="15" dirty="0">
                <a:latin typeface="Arial"/>
                <a:cs typeface="Arial"/>
              </a:rPr>
              <a:t> </a:t>
            </a:r>
            <a:r>
              <a:rPr sz="2050" b="1" dirty="0">
                <a:latin typeface="Arial"/>
                <a:cs typeface="Arial"/>
              </a:rPr>
              <a:t>solutions</a:t>
            </a:r>
            <a:r>
              <a:rPr sz="2050" b="1" spc="25" dirty="0">
                <a:latin typeface="Arial"/>
                <a:cs typeface="Arial"/>
              </a:rPr>
              <a:t> </a:t>
            </a:r>
            <a:r>
              <a:rPr sz="2050" b="1" dirty="0">
                <a:latin typeface="Arial"/>
                <a:cs typeface="Arial"/>
              </a:rPr>
              <a:t>to</a:t>
            </a:r>
            <a:r>
              <a:rPr sz="2050" b="1" spc="25" dirty="0">
                <a:latin typeface="Arial"/>
                <a:cs typeface="Arial"/>
              </a:rPr>
              <a:t> </a:t>
            </a:r>
            <a:r>
              <a:rPr sz="2050" b="1" dirty="0">
                <a:latin typeface="Arial"/>
                <a:cs typeface="Arial"/>
              </a:rPr>
              <a:t>specialized</a:t>
            </a:r>
            <a:r>
              <a:rPr sz="2050" b="1" spc="25" dirty="0">
                <a:latin typeface="Arial"/>
                <a:cs typeface="Arial"/>
              </a:rPr>
              <a:t> </a:t>
            </a:r>
            <a:r>
              <a:rPr sz="2050" b="1" spc="-20" dirty="0">
                <a:latin typeface="Arial"/>
                <a:cs typeface="Arial"/>
              </a:rPr>
              <a:t>Fire </a:t>
            </a:r>
            <a:r>
              <a:rPr sz="2050" b="1" dirty="0">
                <a:latin typeface="Arial"/>
                <a:cs typeface="Arial"/>
              </a:rPr>
              <a:t>and</a:t>
            </a:r>
            <a:r>
              <a:rPr sz="2050" b="1" spc="35" dirty="0">
                <a:latin typeface="Arial"/>
                <a:cs typeface="Arial"/>
              </a:rPr>
              <a:t> </a:t>
            </a:r>
            <a:r>
              <a:rPr sz="2050" b="1" dirty="0">
                <a:latin typeface="Arial"/>
                <a:cs typeface="Arial"/>
              </a:rPr>
              <a:t>rescue</a:t>
            </a:r>
            <a:r>
              <a:rPr sz="2050" b="1" spc="45" dirty="0">
                <a:latin typeface="Arial"/>
                <a:cs typeface="Arial"/>
              </a:rPr>
              <a:t> </a:t>
            </a:r>
            <a:r>
              <a:rPr sz="2050" b="1" dirty="0">
                <a:latin typeface="Arial"/>
                <a:cs typeface="Arial"/>
              </a:rPr>
              <a:t>and</a:t>
            </a:r>
            <a:r>
              <a:rPr sz="2050" b="1" spc="50" dirty="0">
                <a:latin typeface="Arial"/>
                <a:cs typeface="Arial"/>
              </a:rPr>
              <a:t> </a:t>
            </a:r>
            <a:r>
              <a:rPr sz="2050" b="1" dirty="0">
                <a:latin typeface="Arial"/>
                <a:cs typeface="Arial"/>
              </a:rPr>
              <a:t>resilience</a:t>
            </a:r>
            <a:r>
              <a:rPr sz="2050" b="1" spc="45" dirty="0">
                <a:latin typeface="Arial"/>
                <a:cs typeface="Arial"/>
              </a:rPr>
              <a:t> </a:t>
            </a:r>
            <a:r>
              <a:rPr sz="2050" b="1" spc="-10" dirty="0">
                <a:latin typeface="Arial"/>
                <a:cs typeface="Arial"/>
              </a:rPr>
              <a:t>services</a:t>
            </a:r>
            <a:endParaRPr sz="2050">
              <a:latin typeface="Arial"/>
              <a:cs typeface="Arial"/>
            </a:endParaRPr>
          </a:p>
        </p:txBody>
      </p:sp>
      <p:sp>
        <p:nvSpPr>
          <p:cNvPr id="6" name="object 6"/>
          <p:cNvSpPr txBox="1"/>
          <p:nvPr/>
        </p:nvSpPr>
        <p:spPr>
          <a:xfrm>
            <a:off x="986292" y="4490335"/>
            <a:ext cx="923290" cy="386715"/>
          </a:xfrm>
          <a:prstGeom prst="rect">
            <a:avLst/>
          </a:prstGeom>
        </p:spPr>
        <p:txBody>
          <a:bodyPr vert="horz" wrap="square" lIns="0" tIns="22860" rIns="0" bIns="0" rtlCol="0">
            <a:spAutoFit/>
          </a:bodyPr>
          <a:lstStyle/>
          <a:p>
            <a:pPr marL="12700" marR="5080" indent="59055">
              <a:lnSpc>
                <a:spcPts val="1400"/>
              </a:lnSpc>
              <a:spcBef>
                <a:spcPts val="180"/>
              </a:spcBef>
            </a:pPr>
            <a:r>
              <a:rPr sz="1200" spc="-10" dirty="0">
                <a:solidFill>
                  <a:srgbClr val="FFFFFF"/>
                </a:solidFill>
                <a:latin typeface="Arial"/>
                <a:cs typeface="Arial"/>
              </a:rPr>
              <a:t>Specialized </a:t>
            </a:r>
            <a:r>
              <a:rPr sz="1200" dirty="0">
                <a:solidFill>
                  <a:srgbClr val="FFFFFF"/>
                </a:solidFill>
                <a:latin typeface="Arial"/>
                <a:cs typeface="Arial"/>
              </a:rPr>
              <a:t>ERS</a:t>
            </a:r>
            <a:r>
              <a:rPr sz="1200" spc="-25" dirty="0">
                <a:solidFill>
                  <a:srgbClr val="FFFFFF"/>
                </a:solidFill>
                <a:latin typeface="Arial"/>
                <a:cs typeface="Arial"/>
              </a:rPr>
              <a:t> </a:t>
            </a:r>
            <a:r>
              <a:rPr sz="1200" spc="-10" dirty="0">
                <a:solidFill>
                  <a:srgbClr val="FFFFFF"/>
                </a:solidFill>
                <a:latin typeface="Arial"/>
                <a:cs typeface="Arial"/>
              </a:rPr>
              <a:t>Training</a:t>
            </a:r>
            <a:endParaRPr sz="1200">
              <a:latin typeface="Arial"/>
              <a:cs typeface="Arial"/>
            </a:endParaRPr>
          </a:p>
        </p:txBody>
      </p:sp>
      <p:sp>
        <p:nvSpPr>
          <p:cNvPr id="7" name="object 7"/>
          <p:cNvSpPr txBox="1"/>
          <p:nvPr/>
        </p:nvSpPr>
        <p:spPr>
          <a:xfrm>
            <a:off x="3050838" y="4490335"/>
            <a:ext cx="737235" cy="386715"/>
          </a:xfrm>
          <a:prstGeom prst="rect">
            <a:avLst/>
          </a:prstGeom>
        </p:spPr>
        <p:txBody>
          <a:bodyPr vert="horz" wrap="square" lIns="0" tIns="22860" rIns="0" bIns="0" rtlCol="0">
            <a:spAutoFit/>
          </a:bodyPr>
          <a:lstStyle/>
          <a:p>
            <a:pPr marL="135255" marR="5080" indent="-123189">
              <a:lnSpc>
                <a:spcPts val="1400"/>
              </a:lnSpc>
              <a:spcBef>
                <a:spcPts val="180"/>
              </a:spcBef>
            </a:pPr>
            <a:r>
              <a:rPr sz="1200" spc="-10" dirty="0">
                <a:solidFill>
                  <a:srgbClr val="FFFFFF"/>
                </a:solidFill>
                <a:latin typeface="Arial"/>
                <a:cs typeface="Arial"/>
              </a:rPr>
              <a:t>Manpower Supply</a:t>
            </a:r>
            <a:endParaRPr sz="1200" dirty="0">
              <a:latin typeface="Arial"/>
              <a:cs typeface="Arial"/>
            </a:endParaRPr>
          </a:p>
        </p:txBody>
      </p:sp>
      <p:sp>
        <p:nvSpPr>
          <p:cNvPr id="8" name="object 8"/>
          <p:cNvSpPr txBox="1"/>
          <p:nvPr/>
        </p:nvSpPr>
        <p:spPr>
          <a:xfrm>
            <a:off x="4538097" y="4490335"/>
            <a:ext cx="1668780" cy="564515"/>
          </a:xfrm>
          <a:prstGeom prst="rect">
            <a:avLst/>
          </a:prstGeom>
        </p:spPr>
        <p:txBody>
          <a:bodyPr vert="horz" wrap="square" lIns="0" tIns="22860" rIns="0" bIns="0" rtlCol="0">
            <a:spAutoFit/>
          </a:bodyPr>
          <a:lstStyle/>
          <a:p>
            <a:pPr marL="385445" marR="377825" algn="ctr">
              <a:lnSpc>
                <a:spcPts val="1400"/>
              </a:lnSpc>
              <a:spcBef>
                <a:spcPts val="180"/>
              </a:spcBef>
            </a:pPr>
            <a:r>
              <a:rPr sz="1200" spc="-10" dirty="0">
                <a:solidFill>
                  <a:srgbClr val="FFFFFF"/>
                </a:solidFill>
                <a:latin typeface="Arial"/>
                <a:cs typeface="Arial"/>
              </a:rPr>
              <a:t>Critical Infrastructure</a:t>
            </a:r>
            <a:endParaRPr sz="1200">
              <a:latin typeface="Arial"/>
              <a:cs typeface="Arial"/>
            </a:endParaRPr>
          </a:p>
          <a:p>
            <a:pPr algn="ctr">
              <a:lnSpc>
                <a:spcPts val="1360"/>
              </a:lnSpc>
            </a:pPr>
            <a:r>
              <a:rPr sz="1200" spc="-10" dirty="0">
                <a:solidFill>
                  <a:srgbClr val="FFFFFF"/>
                </a:solidFill>
                <a:latin typeface="Arial"/>
                <a:cs typeface="Arial"/>
              </a:rPr>
              <a:t>Resilience Assessments</a:t>
            </a:r>
            <a:endParaRPr sz="1200">
              <a:latin typeface="Arial"/>
              <a:cs typeface="Arial"/>
            </a:endParaRPr>
          </a:p>
        </p:txBody>
      </p:sp>
      <p:sp>
        <p:nvSpPr>
          <p:cNvPr id="9" name="object 9"/>
          <p:cNvSpPr txBox="1"/>
          <p:nvPr/>
        </p:nvSpPr>
        <p:spPr>
          <a:xfrm>
            <a:off x="6604166" y="4490487"/>
            <a:ext cx="1465580" cy="564515"/>
          </a:xfrm>
          <a:prstGeom prst="rect">
            <a:avLst/>
          </a:prstGeom>
        </p:spPr>
        <p:txBody>
          <a:bodyPr vert="horz" wrap="square" lIns="0" tIns="22860" rIns="0" bIns="0" rtlCol="0">
            <a:spAutoFit/>
          </a:bodyPr>
          <a:lstStyle/>
          <a:p>
            <a:pPr marL="245110" marR="238125" algn="ctr">
              <a:lnSpc>
                <a:spcPts val="1400"/>
              </a:lnSpc>
              <a:spcBef>
                <a:spcPts val="180"/>
              </a:spcBef>
            </a:pPr>
            <a:r>
              <a:rPr sz="1200" dirty="0">
                <a:solidFill>
                  <a:srgbClr val="FFFFFF"/>
                </a:solidFill>
                <a:latin typeface="Arial"/>
                <a:cs typeface="Arial"/>
              </a:rPr>
              <a:t>Managing</a:t>
            </a:r>
            <a:r>
              <a:rPr sz="1200" spc="-35" dirty="0">
                <a:solidFill>
                  <a:srgbClr val="FFFFFF"/>
                </a:solidFill>
                <a:latin typeface="Arial"/>
                <a:cs typeface="Arial"/>
              </a:rPr>
              <a:t> </a:t>
            </a:r>
            <a:r>
              <a:rPr sz="1200" spc="-25" dirty="0">
                <a:solidFill>
                  <a:srgbClr val="FFFFFF"/>
                </a:solidFill>
                <a:latin typeface="Arial"/>
                <a:cs typeface="Arial"/>
              </a:rPr>
              <a:t>and </a:t>
            </a:r>
            <a:r>
              <a:rPr sz="1200" dirty="0">
                <a:solidFill>
                  <a:srgbClr val="FFFFFF"/>
                </a:solidFill>
                <a:latin typeface="Arial"/>
                <a:cs typeface="Arial"/>
              </a:rPr>
              <a:t>Operating</a:t>
            </a:r>
            <a:r>
              <a:rPr sz="1200" spc="-40" dirty="0">
                <a:solidFill>
                  <a:srgbClr val="FFFFFF"/>
                </a:solidFill>
                <a:latin typeface="Arial"/>
                <a:cs typeface="Arial"/>
              </a:rPr>
              <a:t> </a:t>
            </a:r>
            <a:r>
              <a:rPr sz="1200" spc="-20" dirty="0">
                <a:solidFill>
                  <a:srgbClr val="FFFFFF"/>
                </a:solidFill>
                <a:latin typeface="Arial"/>
                <a:cs typeface="Arial"/>
              </a:rPr>
              <a:t>Fire</a:t>
            </a:r>
            <a:endParaRPr sz="1200">
              <a:latin typeface="Arial"/>
              <a:cs typeface="Arial"/>
            </a:endParaRPr>
          </a:p>
          <a:p>
            <a:pPr algn="ctr">
              <a:lnSpc>
                <a:spcPts val="1360"/>
              </a:lnSpc>
            </a:pPr>
            <a:r>
              <a:rPr sz="1200" dirty="0">
                <a:solidFill>
                  <a:srgbClr val="FFFFFF"/>
                </a:solidFill>
                <a:latin typeface="Arial"/>
                <a:cs typeface="Arial"/>
              </a:rPr>
              <a:t>and</a:t>
            </a:r>
            <a:r>
              <a:rPr sz="1200" spc="-20" dirty="0">
                <a:solidFill>
                  <a:srgbClr val="FFFFFF"/>
                </a:solidFill>
                <a:latin typeface="Arial"/>
                <a:cs typeface="Arial"/>
              </a:rPr>
              <a:t> </a:t>
            </a:r>
            <a:r>
              <a:rPr sz="1200" dirty="0">
                <a:solidFill>
                  <a:srgbClr val="FFFFFF"/>
                </a:solidFill>
                <a:latin typeface="Arial"/>
                <a:cs typeface="Arial"/>
              </a:rPr>
              <a:t>Rescue</a:t>
            </a:r>
            <a:r>
              <a:rPr sz="1200" spc="-15" dirty="0">
                <a:solidFill>
                  <a:srgbClr val="FFFFFF"/>
                </a:solidFill>
                <a:latin typeface="Arial"/>
                <a:cs typeface="Arial"/>
              </a:rPr>
              <a:t> </a:t>
            </a:r>
            <a:r>
              <a:rPr sz="1200" spc="-10" dirty="0">
                <a:solidFill>
                  <a:srgbClr val="FFFFFF"/>
                </a:solidFill>
                <a:latin typeface="Arial"/>
                <a:cs typeface="Arial"/>
              </a:rPr>
              <a:t>Services</a:t>
            </a:r>
            <a:endParaRPr sz="1200">
              <a:latin typeface="Arial"/>
              <a:cs typeface="Arial"/>
            </a:endParaRPr>
          </a:p>
        </p:txBody>
      </p:sp>
      <p:sp>
        <p:nvSpPr>
          <p:cNvPr id="10" name="object 10"/>
          <p:cNvSpPr txBox="1"/>
          <p:nvPr/>
        </p:nvSpPr>
        <p:spPr>
          <a:xfrm>
            <a:off x="8935410" y="4490639"/>
            <a:ext cx="821690" cy="386715"/>
          </a:xfrm>
          <a:prstGeom prst="rect">
            <a:avLst/>
          </a:prstGeom>
        </p:spPr>
        <p:txBody>
          <a:bodyPr vert="horz" wrap="square" lIns="0" tIns="12700" rIns="0" bIns="0" rtlCol="0">
            <a:spAutoFit/>
          </a:bodyPr>
          <a:lstStyle/>
          <a:p>
            <a:pPr algn="ctr">
              <a:lnSpc>
                <a:spcPts val="1420"/>
              </a:lnSpc>
              <a:spcBef>
                <a:spcPts val="100"/>
              </a:spcBef>
            </a:pPr>
            <a:r>
              <a:rPr sz="1200" spc="-25" dirty="0">
                <a:solidFill>
                  <a:srgbClr val="FFFFFF"/>
                </a:solidFill>
                <a:latin typeface="Arial"/>
                <a:cs typeface="Arial"/>
              </a:rPr>
              <a:t>ERS</a:t>
            </a:r>
            <a:endParaRPr sz="1200">
              <a:latin typeface="Arial"/>
              <a:cs typeface="Arial"/>
            </a:endParaRPr>
          </a:p>
          <a:p>
            <a:pPr algn="ctr">
              <a:lnSpc>
                <a:spcPts val="1420"/>
              </a:lnSpc>
            </a:pPr>
            <a:r>
              <a:rPr sz="1200" spc="-10" dirty="0">
                <a:solidFill>
                  <a:srgbClr val="FFFFFF"/>
                </a:solidFill>
                <a:latin typeface="Arial"/>
                <a:cs typeface="Arial"/>
              </a:rPr>
              <a:t>Supervision</a:t>
            </a:r>
            <a:endParaRPr sz="1200">
              <a:latin typeface="Arial"/>
              <a:cs typeface="Arial"/>
            </a:endParaRPr>
          </a:p>
        </p:txBody>
      </p:sp>
      <p:sp>
        <p:nvSpPr>
          <p:cNvPr id="11" name="object 11"/>
          <p:cNvSpPr txBox="1"/>
          <p:nvPr/>
        </p:nvSpPr>
        <p:spPr>
          <a:xfrm>
            <a:off x="981720" y="6465118"/>
            <a:ext cx="932180" cy="386715"/>
          </a:xfrm>
          <a:prstGeom prst="rect">
            <a:avLst/>
          </a:prstGeom>
        </p:spPr>
        <p:txBody>
          <a:bodyPr vert="horz" wrap="square" lIns="0" tIns="22860" rIns="0" bIns="0" rtlCol="0">
            <a:spAutoFit/>
          </a:bodyPr>
          <a:lstStyle/>
          <a:p>
            <a:pPr marL="12700" marR="5080" indent="101600">
              <a:lnSpc>
                <a:spcPts val="1400"/>
              </a:lnSpc>
              <a:spcBef>
                <a:spcPts val="180"/>
              </a:spcBef>
            </a:pPr>
            <a:r>
              <a:rPr sz="1200" spc="-10" dirty="0">
                <a:solidFill>
                  <a:srgbClr val="FFFFFF"/>
                </a:solidFill>
                <a:latin typeface="Arial"/>
                <a:cs typeface="Arial"/>
              </a:rPr>
              <a:t>Resilience Assessments</a:t>
            </a:r>
            <a:endParaRPr sz="1200">
              <a:latin typeface="Arial"/>
              <a:cs typeface="Arial"/>
            </a:endParaRPr>
          </a:p>
        </p:txBody>
      </p:sp>
      <p:sp>
        <p:nvSpPr>
          <p:cNvPr id="12" name="object 12"/>
          <p:cNvSpPr txBox="1"/>
          <p:nvPr/>
        </p:nvSpPr>
        <p:spPr>
          <a:xfrm>
            <a:off x="2830317" y="6465118"/>
            <a:ext cx="1177925" cy="386715"/>
          </a:xfrm>
          <a:prstGeom prst="rect">
            <a:avLst/>
          </a:prstGeom>
        </p:spPr>
        <p:txBody>
          <a:bodyPr vert="horz" wrap="square" lIns="0" tIns="22860" rIns="0" bIns="0" rtlCol="0">
            <a:spAutoFit/>
          </a:bodyPr>
          <a:lstStyle/>
          <a:p>
            <a:pPr marL="12700" marR="5080" indent="46355">
              <a:lnSpc>
                <a:spcPts val="1400"/>
              </a:lnSpc>
              <a:spcBef>
                <a:spcPts val="180"/>
              </a:spcBef>
            </a:pPr>
            <a:r>
              <a:rPr sz="1200" dirty="0">
                <a:solidFill>
                  <a:srgbClr val="FFFFFF"/>
                </a:solidFill>
                <a:latin typeface="Arial"/>
                <a:cs typeface="Arial"/>
              </a:rPr>
              <a:t>Management </a:t>
            </a:r>
            <a:r>
              <a:rPr sz="1200" spc="-25" dirty="0">
                <a:solidFill>
                  <a:srgbClr val="FFFFFF"/>
                </a:solidFill>
                <a:latin typeface="Arial"/>
                <a:cs typeface="Arial"/>
              </a:rPr>
              <a:t>of </a:t>
            </a:r>
            <a:r>
              <a:rPr sz="1200" dirty="0">
                <a:solidFill>
                  <a:srgbClr val="FFFFFF"/>
                </a:solidFill>
                <a:latin typeface="Arial"/>
                <a:cs typeface="Arial"/>
              </a:rPr>
              <a:t>Emergency </a:t>
            </a:r>
            <a:r>
              <a:rPr sz="1200" spc="-20" dirty="0">
                <a:solidFill>
                  <a:srgbClr val="FFFFFF"/>
                </a:solidFill>
                <a:latin typeface="Arial"/>
                <a:cs typeface="Arial"/>
              </a:rPr>
              <a:t>Fleet</a:t>
            </a:r>
            <a:endParaRPr sz="1200">
              <a:latin typeface="Arial"/>
              <a:cs typeface="Arial"/>
            </a:endParaRPr>
          </a:p>
        </p:txBody>
      </p:sp>
      <p:sp>
        <p:nvSpPr>
          <p:cNvPr id="13" name="object 13"/>
          <p:cNvSpPr txBox="1"/>
          <p:nvPr/>
        </p:nvSpPr>
        <p:spPr>
          <a:xfrm>
            <a:off x="4772181" y="6465118"/>
            <a:ext cx="1200150" cy="386715"/>
          </a:xfrm>
          <a:prstGeom prst="rect">
            <a:avLst/>
          </a:prstGeom>
        </p:spPr>
        <p:txBody>
          <a:bodyPr vert="horz" wrap="square" lIns="0" tIns="22860" rIns="0" bIns="0" rtlCol="0">
            <a:spAutoFit/>
          </a:bodyPr>
          <a:lstStyle/>
          <a:p>
            <a:pPr marL="12700" marR="5080" indent="32384">
              <a:lnSpc>
                <a:spcPts val="1400"/>
              </a:lnSpc>
              <a:spcBef>
                <a:spcPts val="180"/>
              </a:spcBef>
            </a:pPr>
            <a:r>
              <a:rPr sz="1200" dirty="0">
                <a:solidFill>
                  <a:srgbClr val="FFFFFF"/>
                </a:solidFill>
                <a:latin typeface="Arial"/>
                <a:cs typeface="Arial"/>
              </a:rPr>
              <a:t>24/7</a:t>
            </a:r>
            <a:r>
              <a:rPr sz="1200" spc="-15" dirty="0">
                <a:solidFill>
                  <a:srgbClr val="FFFFFF"/>
                </a:solidFill>
                <a:latin typeface="Arial"/>
                <a:cs typeface="Arial"/>
              </a:rPr>
              <a:t> </a:t>
            </a:r>
            <a:r>
              <a:rPr sz="1200" spc="-10" dirty="0">
                <a:solidFill>
                  <a:srgbClr val="FFFFFF"/>
                </a:solidFill>
                <a:latin typeface="Arial"/>
                <a:cs typeface="Arial"/>
              </a:rPr>
              <a:t>Emergency </a:t>
            </a:r>
            <a:r>
              <a:rPr sz="1200" dirty="0">
                <a:solidFill>
                  <a:srgbClr val="FFFFFF"/>
                </a:solidFill>
                <a:latin typeface="Arial"/>
                <a:cs typeface="Arial"/>
              </a:rPr>
              <a:t>Response</a:t>
            </a:r>
            <a:r>
              <a:rPr sz="1200" spc="-60" dirty="0">
                <a:solidFill>
                  <a:srgbClr val="FFFFFF"/>
                </a:solidFill>
                <a:latin typeface="Arial"/>
                <a:cs typeface="Arial"/>
              </a:rPr>
              <a:t> </a:t>
            </a:r>
            <a:r>
              <a:rPr sz="1200" spc="-30" dirty="0">
                <a:solidFill>
                  <a:srgbClr val="FFFFFF"/>
                </a:solidFill>
                <a:latin typeface="Arial"/>
                <a:cs typeface="Arial"/>
              </a:rPr>
              <a:t>Teams</a:t>
            </a:r>
            <a:endParaRPr sz="1200">
              <a:latin typeface="Arial"/>
              <a:cs typeface="Arial"/>
            </a:endParaRPr>
          </a:p>
        </p:txBody>
      </p:sp>
      <p:sp>
        <p:nvSpPr>
          <p:cNvPr id="14" name="object 14"/>
          <p:cNvSpPr txBox="1"/>
          <p:nvPr/>
        </p:nvSpPr>
        <p:spPr>
          <a:xfrm>
            <a:off x="6811581" y="6465118"/>
            <a:ext cx="1050925" cy="386715"/>
          </a:xfrm>
          <a:prstGeom prst="rect">
            <a:avLst/>
          </a:prstGeom>
        </p:spPr>
        <p:txBody>
          <a:bodyPr vert="horz" wrap="square" lIns="0" tIns="22860" rIns="0" bIns="0" rtlCol="0">
            <a:spAutoFit/>
          </a:bodyPr>
          <a:lstStyle/>
          <a:p>
            <a:pPr marL="12700" marR="5080" indent="76200">
              <a:lnSpc>
                <a:spcPts val="1400"/>
              </a:lnSpc>
              <a:spcBef>
                <a:spcPts val="180"/>
              </a:spcBef>
            </a:pPr>
            <a:r>
              <a:rPr sz="1200" spc="-10" dirty="0">
                <a:solidFill>
                  <a:srgbClr val="FFFFFF"/>
                </a:solidFill>
                <a:latin typeface="Arial"/>
                <a:cs typeface="Arial"/>
              </a:rPr>
              <a:t>Maintenance </a:t>
            </a:r>
            <a:r>
              <a:rPr sz="1200" dirty="0">
                <a:solidFill>
                  <a:srgbClr val="FFFFFF"/>
                </a:solidFill>
                <a:latin typeface="Arial"/>
                <a:cs typeface="Arial"/>
              </a:rPr>
              <a:t>of </a:t>
            </a:r>
            <a:r>
              <a:rPr sz="1200" spc="-10" dirty="0">
                <a:solidFill>
                  <a:srgbClr val="FFFFFF"/>
                </a:solidFill>
                <a:latin typeface="Arial"/>
                <a:cs typeface="Arial"/>
              </a:rPr>
              <a:t>Competency</a:t>
            </a:r>
            <a:endParaRPr sz="1200">
              <a:latin typeface="Arial"/>
              <a:cs typeface="Arial"/>
            </a:endParaRPr>
          </a:p>
        </p:txBody>
      </p:sp>
      <p:sp>
        <p:nvSpPr>
          <p:cNvPr id="15" name="object 15"/>
          <p:cNvSpPr txBox="1"/>
          <p:nvPr/>
        </p:nvSpPr>
        <p:spPr>
          <a:xfrm>
            <a:off x="8948059" y="6465118"/>
            <a:ext cx="796290" cy="386715"/>
          </a:xfrm>
          <a:prstGeom prst="rect">
            <a:avLst/>
          </a:prstGeom>
        </p:spPr>
        <p:txBody>
          <a:bodyPr vert="horz" wrap="square" lIns="0" tIns="22860" rIns="0" bIns="0" rtlCol="0">
            <a:spAutoFit/>
          </a:bodyPr>
          <a:lstStyle/>
          <a:p>
            <a:pPr marL="105410" marR="5080" indent="-93345">
              <a:lnSpc>
                <a:spcPts val="1400"/>
              </a:lnSpc>
              <a:spcBef>
                <a:spcPts val="180"/>
              </a:spcBef>
            </a:pPr>
            <a:r>
              <a:rPr sz="1200" spc="-10" dirty="0">
                <a:solidFill>
                  <a:srgbClr val="FFFFFF"/>
                </a:solidFill>
                <a:latin typeface="Arial"/>
                <a:cs typeface="Arial"/>
              </a:rPr>
              <a:t>Emergency Services</a:t>
            </a:r>
            <a:endParaRPr sz="1200">
              <a:latin typeface="Arial"/>
              <a:cs typeface="Arial"/>
            </a:endParaRPr>
          </a:p>
        </p:txBody>
      </p:sp>
      <p:sp>
        <p:nvSpPr>
          <p:cNvPr id="16" name="object 16"/>
          <p:cNvSpPr txBox="1">
            <a:spLocks noGrp="1"/>
          </p:cNvSpPr>
          <p:nvPr>
            <p:ph type="title"/>
          </p:nvPr>
        </p:nvSpPr>
        <p:spPr>
          <a:prstGeom prst="rect">
            <a:avLst/>
          </a:prstGeom>
        </p:spPr>
        <p:txBody>
          <a:bodyPr vert="horz" wrap="square" lIns="0" tIns="114300" rIns="0" bIns="0" rtlCol="0">
            <a:spAutoFit/>
          </a:bodyPr>
          <a:lstStyle/>
          <a:p>
            <a:pPr marL="12700" marR="5080">
              <a:lnSpc>
                <a:spcPts val="4000"/>
              </a:lnSpc>
              <a:spcBef>
                <a:spcPts val="900"/>
              </a:spcBef>
            </a:pPr>
            <a:r>
              <a:rPr dirty="0">
                <a:solidFill>
                  <a:srgbClr val="000000"/>
                </a:solidFill>
              </a:rPr>
              <a:t>EMERGENCY</a:t>
            </a:r>
            <a:r>
              <a:rPr spc="-50" dirty="0">
                <a:solidFill>
                  <a:srgbClr val="000000"/>
                </a:solidFill>
              </a:rPr>
              <a:t> </a:t>
            </a:r>
            <a:r>
              <a:rPr spc="-25" dirty="0">
                <a:solidFill>
                  <a:srgbClr val="000000"/>
                </a:solidFill>
              </a:rPr>
              <a:t>AND </a:t>
            </a:r>
            <a:r>
              <a:rPr dirty="0">
                <a:solidFill>
                  <a:srgbClr val="000000"/>
                </a:solidFill>
              </a:rPr>
              <a:t>RESILIENCE</a:t>
            </a:r>
            <a:r>
              <a:rPr spc="-254" dirty="0">
                <a:solidFill>
                  <a:srgbClr val="000000"/>
                </a:solidFill>
              </a:rPr>
              <a:t> </a:t>
            </a:r>
            <a:r>
              <a:rPr spc="-10" dirty="0">
                <a:solidFill>
                  <a:srgbClr val="000000"/>
                </a:solidFill>
              </a:rPr>
              <a:t>SERVICES</a:t>
            </a:r>
          </a:p>
        </p:txBody>
      </p:sp>
      <p:sp>
        <p:nvSpPr>
          <p:cNvPr id="17" name="object 17"/>
          <p:cNvSpPr/>
          <p:nvPr/>
        </p:nvSpPr>
        <p:spPr>
          <a:xfrm>
            <a:off x="9318759" y="0"/>
            <a:ext cx="1373505" cy="1395095"/>
          </a:xfrm>
          <a:custGeom>
            <a:avLst/>
            <a:gdLst/>
            <a:ahLst/>
            <a:cxnLst/>
            <a:rect l="l" t="t" r="r" b="b"/>
            <a:pathLst>
              <a:path w="1373504" h="1395095">
                <a:moveTo>
                  <a:pt x="1373244" y="0"/>
                </a:moveTo>
                <a:lnTo>
                  <a:pt x="683" y="0"/>
                </a:lnTo>
                <a:lnTo>
                  <a:pt x="0" y="3387"/>
                </a:lnTo>
                <a:lnTo>
                  <a:pt x="0" y="681516"/>
                </a:lnTo>
                <a:lnTo>
                  <a:pt x="8368" y="722967"/>
                </a:lnTo>
                <a:lnTo>
                  <a:pt x="31189" y="756816"/>
                </a:lnTo>
                <a:lnTo>
                  <a:pt x="65038" y="779637"/>
                </a:lnTo>
                <a:lnTo>
                  <a:pt x="106489" y="788005"/>
                </a:lnTo>
                <a:lnTo>
                  <a:pt x="154650" y="790294"/>
                </a:lnTo>
                <a:lnTo>
                  <a:pt x="201516" y="797022"/>
                </a:lnTo>
                <a:lnTo>
                  <a:pt x="246877" y="807979"/>
                </a:lnTo>
                <a:lnTo>
                  <a:pt x="290523" y="822956"/>
                </a:lnTo>
                <a:lnTo>
                  <a:pt x="332245" y="841742"/>
                </a:lnTo>
                <a:lnTo>
                  <a:pt x="371834" y="864129"/>
                </a:lnTo>
                <a:lnTo>
                  <a:pt x="409080" y="889907"/>
                </a:lnTo>
                <a:lnTo>
                  <a:pt x="443773" y="918866"/>
                </a:lnTo>
                <a:lnTo>
                  <a:pt x="475704" y="950797"/>
                </a:lnTo>
                <a:lnTo>
                  <a:pt x="504663" y="985490"/>
                </a:lnTo>
                <a:lnTo>
                  <a:pt x="530441" y="1022735"/>
                </a:lnTo>
                <a:lnTo>
                  <a:pt x="552827" y="1062324"/>
                </a:lnTo>
                <a:lnTo>
                  <a:pt x="571614" y="1104047"/>
                </a:lnTo>
                <a:lnTo>
                  <a:pt x="586590" y="1147693"/>
                </a:lnTo>
                <a:lnTo>
                  <a:pt x="597547" y="1193054"/>
                </a:lnTo>
                <a:lnTo>
                  <a:pt x="604275" y="1239919"/>
                </a:lnTo>
                <a:lnTo>
                  <a:pt x="606564" y="1288081"/>
                </a:lnTo>
                <a:lnTo>
                  <a:pt x="614933" y="1329532"/>
                </a:lnTo>
                <a:lnTo>
                  <a:pt x="637754" y="1363380"/>
                </a:lnTo>
                <a:lnTo>
                  <a:pt x="671603" y="1386202"/>
                </a:lnTo>
                <a:lnTo>
                  <a:pt x="713054" y="1394570"/>
                </a:lnTo>
                <a:lnTo>
                  <a:pt x="1371549" y="1394570"/>
                </a:lnTo>
                <a:lnTo>
                  <a:pt x="1373244" y="1394228"/>
                </a:lnTo>
                <a:lnTo>
                  <a:pt x="1373244" y="0"/>
                </a:lnTo>
                <a:close/>
              </a:path>
            </a:pathLst>
          </a:custGeom>
          <a:solidFill>
            <a:srgbClr val="EABE53"/>
          </a:solidFill>
        </p:spPr>
        <p:txBody>
          <a:bodyPr wrap="square" lIns="0" tIns="0" rIns="0" bIns="0" rtlCol="0"/>
          <a:lstStyle/>
          <a:p>
            <a:endParaRPr/>
          </a:p>
        </p:txBody>
      </p:sp>
      <p:grpSp>
        <p:nvGrpSpPr>
          <p:cNvPr id="18" name="object 18"/>
          <p:cNvGrpSpPr/>
          <p:nvPr/>
        </p:nvGrpSpPr>
        <p:grpSpPr>
          <a:xfrm>
            <a:off x="1016168" y="3621092"/>
            <a:ext cx="8762365" cy="2630170"/>
            <a:chOff x="1016168" y="3621092"/>
            <a:chExt cx="8762365" cy="2630170"/>
          </a:xfrm>
        </p:grpSpPr>
        <p:sp>
          <p:nvSpPr>
            <p:cNvPr id="19" name="object 19"/>
            <p:cNvSpPr/>
            <p:nvPr/>
          </p:nvSpPr>
          <p:spPr>
            <a:xfrm>
              <a:off x="1019343" y="5578058"/>
              <a:ext cx="857250" cy="664845"/>
            </a:xfrm>
            <a:custGeom>
              <a:avLst/>
              <a:gdLst/>
              <a:ahLst/>
              <a:cxnLst/>
              <a:rect l="l" t="t" r="r" b="b"/>
              <a:pathLst>
                <a:path w="857250" h="664845">
                  <a:moveTo>
                    <a:pt x="787603" y="664362"/>
                  </a:moveTo>
                  <a:lnTo>
                    <a:pt x="69659" y="664362"/>
                  </a:lnTo>
                  <a:lnTo>
                    <a:pt x="42546" y="658889"/>
                  </a:lnTo>
                  <a:lnTo>
                    <a:pt x="20404" y="643964"/>
                  </a:lnTo>
                  <a:lnTo>
                    <a:pt x="5474" y="621826"/>
                  </a:lnTo>
                  <a:lnTo>
                    <a:pt x="0" y="594715"/>
                  </a:lnTo>
                  <a:lnTo>
                    <a:pt x="0" y="69646"/>
                  </a:lnTo>
                  <a:lnTo>
                    <a:pt x="5474" y="42535"/>
                  </a:lnTo>
                  <a:lnTo>
                    <a:pt x="20404" y="20397"/>
                  </a:lnTo>
                  <a:lnTo>
                    <a:pt x="42546" y="5472"/>
                  </a:lnTo>
                  <a:lnTo>
                    <a:pt x="69659" y="0"/>
                  </a:lnTo>
                  <a:lnTo>
                    <a:pt x="787603" y="0"/>
                  </a:lnTo>
                  <a:lnTo>
                    <a:pt x="814714" y="5472"/>
                  </a:lnTo>
                  <a:lnTo>
                    <a:pt x="836852" y="20397"/>
                  </a:lnTo>
                  <a:lnTo>
                    <a:pt x="851777" y="42535"/>
                  </a:lnTo>
                  <a:lnTo>
                    <a:pt x="857249" y="69646"/>
                  </a:lnTo>
                  <a:lnTo>
                    <a:pt x="857249" y="594715"/>
                  </a:lnTo>
                  <a:lnTo>
                    <a:pt x="851777" y="621826"/>
                  </a:lnTo>
                  <a:lnTo>
                    <a:pt x="836852" y="643964"/>
                  </a:lnTo>
                  <a:lnTo>
                    <a:pt x="814714" y="658889"/>
                  </a:lnTo>
                  <a:lnTo>
                    <a:pt x="787603" y="664362"/>
                  </a:lnTo>
                  <a:close/>
                </a:path>
              </a:pathLst>
            </a:custGeom>
            <a:ln w="6350">
              <a:solidFill>
                <a:srgbClr val="FFFFFF"/>
              </a:solidFill>
            </a:ln>
          </p:spPr>
          <p:txBody>
            <a:bodyPr wrap="square" lIns="0" tIns="0" rIns="0" bIns="0" rtlCol="0"/>
            <a:lstStyle/>
            <a:p>
              <a:endParaRPr/>
            </a:p>
          </p:txBody>
        </p:sp>
        <p:sp>
          <p:nvSpPr>
            <p:cNvPr id="20" name="object 20"/>
            <p:cNvSpPr/>
            <p:nvPr/>
          </p:nvSpPr>
          <p:spPr>
            <a:xfrm>
              <a:off x="1274881" y="5688658"/>
              <a:ext cx="346710" cy="443230"/>
            </a:xfrm>
            <a:custGeom>
              <a:avLst/>
              <a:gdLst/>
              <a:ahLst/>
              <a:cxnLst/>
              <a:rect l="l" t="t" r="r" b="b"/>
              <a:pathLst>
                <a:path w="346709" h="443229">
                  <a:moveTo>
                    <a:pt x="241234" y="347980"/>
                  </a:moveTo>
                  <a:lnTo>
                    <a:pt x="226509" y="347980"/>
                  </a:lnTo>
                  <a:lnTo>
                    <a:pt x="236338" y="358140"/>
                  </a:lnTo>
                  <a:lnTo>
                    <a:pt x="226191" y="368300"/>
                  </a:lnTo>
                  <a:lnTo>
                    <a:pt x="226191" y="370840"/>
                  </a:lnTo>
                  <a:lnTo>
                    <a:pt x="288739" y="434340"/>
                  </a:lnTo>
                  <a:lnTo>
                    <a:pt x="299887" y="441960"/>
                  </a:lnTo>
                  <a:lnTo>
                    <a:pt x="312572" y="443230"/>
                  </a:lnTo>
                  <a:lnTo>
                    <a:pt x="325259" y="441960"/>
                  </a:lnTo>
                  <a:lnTo>
                    <a:pt x="336414" y="434340"/>
                  </a:lnTo>
                  <a:lnTo>
                    <a:pt x="337237" y="433070"/>
                  </a:lnTo>
                  <a:lnTo>
                    <a:pt x="312576" y="433070"/>
                  </a:lnTo>
                  <a:lnTo>
                    <a:pt x="303799" y="431800"/>
                  </a:lnTo>
                  <a:lnTo>
                    <a:pt x="296079" y="426720"/>
                  </a:lnTo>
                  <a:lnTo>
                    <a:pt x="256620" y="387350"/>
                  </a:lnTo>
                  <a:lnTo>
                    <a:pt x="264234" y="379730"/>
                  </a:lnTo>
                  <a:lnTo>
                    <a:pt x="249267" y="379730"/>
                  </a:lnTo>
                  <a:lnTo>
                    <a:pt x="239247" y="369570"/>
                  </a:lnTo>
                  <a:lnTo>
                    <a:pt x="258282" y="350520"/>
                  </a:lnTo>
                  <a:lnTo>
                    <a:pt x="243692" y="350520"/>
                  </a:lnTo>
                  <a:lnTo>
                    <a:pt x="241234" y="347980"/>
                  </a:lnTo>
                  <a:close/>
                </a:path>
                <a:path w="346709" h="443229">
                  <a:moveTo>
                    <a:pt x="304232" y="354330"/>
                  </a:moveTo>
                  <a:lnTo>
                    <a:pt x="289615" y="354330"/>
                  </a:lnTo>
                  <a:lnTo>
                    <a:pt x="329074" y="393700"/>
                  </a:lnTo>
                  <a:lnTo>
                    <a:pt x="334189" y="401320"/>
                  </a:lnTo>
                  <a:lnTo>
                    <a:pt x="335894" y="410210"/>
                  </a:lnTo>
                  <a:lnTo>
                    <a:pt x="334189" y="419100"/>
                  </a:lnTo>
                  <a:lnTo>
                    <a:pt x="329074" y="426720"/>
                  </a:lnTo>
                  <a:lnTo>
                    <a:pt x="321354" y="431800"/>
                  </a:lnTo>
                  <a:lnTo>
                    <a:pt x="312576" y="433070"/>
                  </a:lnTo>
                  <a:lnTo>
                    <a:pt x="337237" y="433070"/>
                  </a:lnTo>
                  <a:lnTo>
                    <a:pt x="343822" y="422910"/>
                  </a:lnTo>
                  <a:lnTo>
                    <a:pt x="346292" y="410210"/>
                  </a:lnTo>
                  <a:lnTo>
                    <a:pt x="343822" y="397510"/>
                  </a:lnTo>
                  <a:lnTo>
                    <a:pt x="336414" y="386080"/>
                  </a:lnTo>
                  <a:lnTo>
                    <a:pt x="304232" y="354330"/>
                  </a:lnTo>
                  <a:close/>
                </a:path>
                <a:path w="346709" h="443229">
                  <a:moveTo>
                    <a:pt x="286210" y="336550"/>
                  </a:moveTo>
                  <a:lnTo>
                    <a:pt x="272241" y="336550"/>
                  </a:lnTo>
                  <a:lnTo>
                    <a:pt x="282262" y="346710"/>
                  </a:lnTo>
                  <a:lnTo>
                    <a:pt x="249267" y="379730"/>
                  </a:lnTo>
                  <a:lnTo>
                    <a:pt x="264234" y="379730"/>
                  </a:lnTo>
                  <a:lnTo>
                    <a:pt x="289615" y="354330"/>
                  </a:lnTo>
                  <a:lnTo>
                    <a:pt x="304232" y="354330"/>
                  </a:lnTo>
                  <a:lnTo>
                    <a:pt x="286210" y="336550"/>
                  </a:lnTo>
                  <a:close/>
                </a:path>
                <a:path w="346709" h="443229">
                  <a:moveTo>
                    <a:pt x="102061" y="330200"/>
                  </a:moveTo>
                  <a:lnTo>
                    <a:pt x="99991" y="330200"/>
                  </a:lnTo>
                  <a:lnTo>
                    <a:pt x="82897" y="341630"/>
                  </a:lnTo>
                  <a:lnTo>
                    <a:pt x="101477" y="341630"/>
                  </a:lnTo>
                  <a:lnTo>
                    <a:pt x="106862" y="344170"/>
                  </a:lnTo>
                  <a:lnTo>
                    <a:pt x="112488" y="346710"/>
                  </a:lnTo>
                  <a:lnTo>
                    <a:pt x="118266" y="347980"/>
                  </a:lnTo>
                  <a:lnTo>
                    <a:pt x="121403" y="363220"/>
                  </a:lnTo>
                  <a:lnTo>
                    <a:pt x="122470" y="369570"/>
                  </a:lnTo>
                  <a:lnTo>
                    <a:pt x="127169" y="373380"/>
                  </a:lnTo>
                  <a:lnTo>
                    <a:pt x="173207" y="373380"/>
                  </a:lnTo>
                  <a:lnTo>
                    <a:pt x="177893" y="369570"/>
                  </a:lnTo>
                  <a:lnTo>
                    <a:pt x="178972" y="363220"/>
                  </a:lnTo>
                  <a:lnTo>
                    <a:pt x="179234" y="361950"/>
                  </a:lnTo>
                  <a:lnTo>
                    <a:pt x="131576" y="361950"/>
                  </a:lnTo>
                  <a:lnTo>
                    <a:pt x="127423" y="341630"/>
                  </a:lnTo>
                  <a:lnTo>
                    <a:pt x="126001" y="340360"/>
                  </a:lnTo>
                  <a:lnTo>
                    <a:pt x="117035" y="337820"/>
                  </a:lnTo>
                  <a:lnTo>
                    <a:pt x="110189" y="334010"/>
                  </a:lnTo>
                  <a:lnTo>
                    <a:pt x="102061" y="330200"/>
                  </a:lnTo>
                  <a:close/>
                </a:path>
                <a:path w="346709" h="443229">
                  <a:moveTo>
                    <a:pt x="200397" y="330200"/>
                  </a:moveTo>
                  <a:lnTo>
                    <a:pt x="198315" y="330200"/>
                  </a:lnTo>
                  <a:lnTo>
                    <a:pt x="190187" y="334010"/>
                  </a:lnTo>
                  <a:lnTo>
                    <a:pt x="183341" y="337820"/>
                  </a:lnTo>
                  <a:lnTo>
                    <a:pt x="174375" y="340360"/>
                  </a:lnTo>
                  <a:lnTo>
                    <a:pt x="172953" y="341630"/>
                  </a:lnTo>
                  <a:lnTo>
                    <a:pt x="168711" y="361950"/>
                  </a:lnTo>
                  <a:lnTo>
                    <a:pt x="179234" y="361950"/>
                  </a:lnTo>
                  <a:lnTo>
                    <a:pt x="182109" y="347980"/>
                  </a:lnTo>
                  <a:lnTo>
                    <a:pt x="187888" y="346710"/>
                  </a:lnTo>
                  <a:lnTo>
                    <a:pt x="193514" y="344170"/>
                  </a:lnTo>
                  <a:lnTo>
                    <a:pt x="198899" y="341630"/>
                  </a:lnTo>
                  <a:lnTo>
                    <a:pt x="217479" y="341630"/>
                  </a:lnTo>
                  <a:lnTo>
                    <a:pt x="200397" y="330200"/>
                  </a:lnTo>
                  <a:close/>
                </a:path>
                <a:path w="346709" h="443229">
                  <a:moveTo>
                    <a:pt x="20661" y="6350"/>
                  </a:moveTo>
                  <a:lnTo>
                    <a:pt x="13822" y="7620"/>
                  </a:lnTo>
                  <a:lnTo>
                    <a:pt x="12514" y="7620"/>
                  </a:lnTo>
                  <a:lnTo>
                    <a:pt x="6321" y="11430"/>
                  </a:lnTo>
                  <a:lnTo>
                    <a:pt x="2028" y="16510"/>
                  </a:lnTo>
                  <a:lnTo>
                    <a:pt x="0" y="22860"/>
                  </a:lnTo>
                  <a:lnTo>
                    <a:pt x="601" y="30480"/>
                  </a:lnTo>
                  <a:lnTo>
                    <a:pt x="19956" y="97790"/>
                  </a:lnTo>
                  <a:lnTo>
                    <a:pt x="20642" y="99060"/>
                  </a:lnTo>
                  <a:lnTo>
                    <a:pt x="63745" y="130810"/>
                  </a:lnTo>
                  <a:lnTo>
                    <a:pt x="63745" y="157480"/>
                  </a:lnTo>
                  <a:lnTo>
                    <a:pt x="49369" y="171450"/>
                  </a:lnTo>
                  <a:lnTo>
                    <a:pt x="45508" y="175260"/>
                  </a:lnTo>
                  <a:lnTo>
                    <a:pt x="45264" y="177800"/>
                  </a:lnTo>
                  <a:lnTo>
                    <a:pt x="45142" y="179070"/>
                  </a:lnTo>
                  <a:lnTo>
                    <a:pt x="45020" y="180340"/>
                  </a:lnTo>
                  <a:lnTo>
                    <a:pt x="44899" y="181610"/>
                  </a:lnTo>
                  <a:lnTo>
                    <a:pt x="47896" y="186690"/>
                  </a:lnTo>
                  <a:lnTo>
                    <a:pt x="56341" y="199390"/>
                  </a:lnTo>
                  <a:lnTo>
                    <a:pt x="53547" y="204470"/>
                  </a:lnTo>
                  <a:lnTo>
                    <a:pt x="51223" y="209550"/>
                  </a:lnTo>
                  <a:lnTo>
                    <a:pt x="49394" y="215900"/>
                  </a:lnTo>
                  <a:lnTo>
                    <a:pt x="34307" y="218440"/>
                  </a:lnTo>
                  <a:lnTo>
                    <a:pt x="28985" y="219710"/>
                  </a:lnTo>
                  <a:lnTo>
                    <a:pt x="25175" y="224790"/>
                  </a:lnTo>
                  <a:lnTo>
                    <a:pt x="25175" y="270510"/>
                  </a:lnTo>
                  <a:lnTo>
                    <a:pt x="28985" y="275590"/>
                  </a:lnTo>
                  <a:lnTo>
                    <a:pt x="34307" y="276860"/>
                  </a:lnTo>
                  <a:lnTo>
                    <a:pt x="49394" y="279400"/>
                  </a:lnTo>
                  <a:lnTo>
                    <a:pt x="51223" y="285750"/>
                  </a:lnTo>
                  <a:lnTo>
                    <a:pt x="53547" y="290830"/>
                  </a:lnTo>
                  <a:lnTo>
                    <a:pt x="56341" y="295910"/>
                  </a:lnTo>
                  <a:lnTo>
                    <a:pt x="47896" y="309880"/>
                  </a:lnTo>
                  <a:lnTo>
                    <a:pt x="44886" y="313690"/>
                  </a:lnTo>
                  <a:lnTo>
                    <a:pt x="45508" y="320040"/>
                  </a:lnTo>
                  <a:lnTo>
                    <a:pt x="49369" y="323850"/>
                  </a:lnTo>
                  <a:lnTo>
                    <a:pt x="74248" y="347980"/>
                  </a:lnTo>
                  <a:lnTo>
                    <a:pt x="78058" y="353060"/>
                  </a:lnTo>
                  <a:lnTo>
                    <a:pt x="84078" y="353060"/>
                  </a:lnTo>
                  <a:lnTo>
                    <a:pt x="88599" y="350520"/>
                  </a:lnTo>
                  <a:lnTo>
                    <a:pt x="101477" y="341630"/>
                  </a:lnTo>
                  <a:lnTo>
                    <a:pt x="81944" y="341630"/>
                  </a:lnTo>
                  <a:lnTo>
                    <a:pt x="56722" y="316230"/>
                  </a:lnTo>
                  <a:lnTo>
                    <a:pt x="56354" y="316230"/>
                  </a:lnTo>
                  <a:lnTo>
                    <a:pt x="56303" y="314960"/>
                  </a:lnTo>
                  <a:lnTo>
                    <a:pt x="56583" y="314960"/>
                  </a:lnTo>
                  <a:lnTo>
                    <a:pt x="67797" y="298450"/>
                  </a:lnTo>
                  <a:lnTo>
                    <a:pt x="67873" y="295910"/>
                  </a:lnTo>
                  <a:lnTo>
                    <a:pt x="63326" y="288290"/>
                  </a:lnTo>
                  <a:lnTo>
                    <a:pt x="60494" y="280670"/>
                  </a:lnTo>
                  <a:lnTo>
                    <a:pt x="57967" y="271780"/>
                  </a:lnTo>
                  <a:lnTo>
                    <a:pt x="56443" y="270510"/>
                  </a:lnTo>
                  <a:lnTo>
                    <a:pt x="36428" y="266700"/>
                  </a:lnTo>
                  <a:lnTo>
                    <a:pt x="35932" y="266700"/>
                  </a:lnTo>
                  <a:lnTo>
                    <a:pt x="35577" y="265430"/>
                  </a:lnTo>
                  <a:lnTo>
                    <a:pt x="35577" y="229870"/>
                  </a:lnTo>
                  <a:lnTo>
                    <a:pt x="35932" y="228600"/>
                  </a:lnTo>
                  <a:lnTo>
                    <a:pt x="36428" y="228600"/>
                  </a:lnTo>
                  <a:lnTo>
                    <a:pt x="56443" y="224790"/>
                  </a:lnTo>
                  <a:lnTo>
                    <a:pt x="57954" y="223520"/>
                  </a:lnTo>
                  <a:lnTo>
                    <a:pt x="60494" y="214630"/>
                  </a:lnTo>
                  <a:lnTo>
                    <a:pt x="63326" y="208280"/>
                  </a:lnTo>
                  <a:lnTo>
                    <a:pt x="67860" y="199390"/>
                  </a:lnTo>
                  <a:lnTo>
                    <a:pt x="67797" y="198120"/>
                  </a:lnTo>
                  <a:lnTo>
                    <a:pt x="56303" y="180340"/>
                  </a:lnTo>
                  <a:lnTo>
                    <a:pt x="56354" y="179070"/>
                  </a:lnTo>
                  <a:lnTo>
                    <a:pt x="56722" y="179070"/>
                  </a:lnTo>
                  <a:lnTo>
                    <a:pt x="81602" y="153670"/>
                  </a:lnTo>
                  <a:lnTo>
                    <a:pt x="101477" y="153670"/>
                  </a:lnTo>
                  <a:lnTo>
                    <a:pt x="90746" y="147320"/>
                  </a:lnTo>
                  <a:lnTo>
                    <a:pt x="74261" y="147320"/>
                  </a:lnTo>
                  <a:lnTo>
                    <a:pt x="74134" y="125730"/>
                  </a:lnTo>
                  <a:lnTo>
                    <a:pt x="73334" y="124460"/>
                  </a:lnTo>
                  <a:lnTo>
                    <a:pt x="72000" y="123190"/>
                  </a:lnTo>
                  <a:lnTo>
                    <a:pt x="29151" y="92710"/>
                  </a:lnTo>
                  <a:lnTo>
                    <a:pt x="10596" y="26670"/>
                  </a:lnTo>
                  <a:lnTo>
                    <a:pt x="9415" y="22860"/>
                  </a:lnTo>
                  <a:lnTo>
                    <a:pt x="11701" y="19050"/>
                  </a:lnTo>
                  <a:lnTo>
                    <a:pt x="17047" y="16510"/>
                  </a:lnTo>
                  <a:lnTo>
                    <a:pt x="20972" y="15240"/>
                  </a:lnTo>
                  <a:lnTo>
                    <a:pt x="34864" y="15240"/>
                  </a:lnTo>
                  <a:lnTo>
                    <a:pt x="32595" y="11430"/>
                  </a:lnTo>
                  <a:lnTo>
                    <a:pt x="27138" y="7620"/>
                  </a:lnTo>
                  <a:lnTo>
                    <a:pt x="20661" y="6350"/>
                  </a:lnTo>
                  <a:close/>
                </a:path>
                <a:path w="346709" h="443229">
                  <a:moveTo>
                    <a:pt x="216298" y="142240"/>
                  </a:moveTo>
                  <a:lnTo>
                    <a:pt x="211777" y="146050"/>
                  </a:lnTo>
                  <a:lnTo>
                    <a:pt x="198899" y="153670"/>
                  </a:lnTo>
                  <a:lnTo>
                    <a:pt x="218774" y="153670"/>
                  </a:lnTo>
                  <a:lnTo>
                    <a:pt x="243654" y="179070"/>
                  </a:lnTo>
                  <a:lnTo>
                    <a:pt x="244022" y="179070"/>
                  </a:lnTo>
                  <a:lnTo>
                    <a:pt x="244073" y="180340"/>
                  </a:lnTo>
                  <a:lnTo>
                    <a:pt x="232592" y="198120"/>
                  </a:lnTo>
                  <a:lnTo>
                    <a:pt x="232516" y="199390"/>
                  </a:lnTo>
                  <a:lnTo>
                    <a:pt x="237050" y="208280"/>
                  </a:lnTo>
                  <a:lnTo>
                    <a:pt x="239882" y="214630"/>
                  </a:lnTo>
                  <a:lnTo>
                    <a:pt x="242422" y="223520"/>
                  </a:lnTo>
                  <a:lnTo>
                    <a:pt x="243933" y="224790"/>
                  </a:lnTo>
                  <a:lnTo>
                    <a:pt x="263948" y="228600"/>
                  </a:lnTo>
                  <a:lnTo>
                    <a:pt x="264443" y="228600"/>
                  </a:lnTo>
                  <a:lnTo>
                    <a:pt x="264799" y="229870"/>
                  </a:lnTo>
                  <a:lnTo>
                    <a:pt x="264799" y="265430"/>
                  </a:lnTo>
                  <a:lnTo>
                    <a:pt x="264443" y="266700"/>
                  </a:lnTo>
                  <a:lnTo>
                    <a:pt x="263948" y="266700"/>
                  </a:lnTo>
                  <a:lnTo>
                    <a:pt x="243946" y="270510"/>
                  </a:lnTo>
                  <a:lnTo>
                    <a:pt x="242422" y="271780"/>
                  </a:lnTo>
                  <a:lnTo>
                    <a:pt x="239882" y="280670"/>
                  </a:lnTo>
                  <a:lnTo>
                    <a:pt x="237050" y="288290"/>
                  </a:lnTo>
                  <a:lnTo>
                    <a:pt x="232516" y="295910"/>
                  </a:lnTo>
                  <a:lnTo>
                    <a:pt x="232592" y="298450"/>
                  </a:lnTo>
                  <a:lnTo>
                    <a:pt x="243793" y="314960"/>
                  </a:lnTo>
                  <a:lnTo>
                    <a:pt x="244073" y="314960"/>
                  </a:lnTo>
                  <a:lnTo>
                    <a:pt x="244022" y="316230"/>
                  </a:lnTo>
                  <a:lnTo>
                    <a:pt x="243654" y="316230"/>
                  </a:lnTo>
                  <a:lnTo>
                    <a:pt x="218774" y="341630"/>
                  </a:lnTo>
                  <a:lnTo>
                    <a:pt x="198899" y="341630"/>
                  </a:lnTo>
                  <a:lnTo>
                    <a:pt x="211777" y="350520"/>
                  </a:lnTo>
                  <a:lnTo>
                    <a:pt x="216298" y="353060"/>
                  </a:lnTo>
                  <a:lnTo>
                    <a:pt x="222305" y="353060"/>
                  </a:lnTo>
                  <a:lnTo>
                    <a:pt x="226509" y="347980"/>
                  </a:lnTo>
                  <a:lnTo>
                    <a:pt x="241234" y="347980"/>
                  </a:lnTo>
                  <a:lnTo>
                    <a:pt x="233862" y="340360"/>
                  </a:lnTo>
                  <a:lnTo>
                    <a:pt x="243260" y="331470"/>
                  </a:lnTo>
                  <a:lnTo>
                    <a:pt x="257986" y="331470"/>
                  </a:lnTo>
                  <a:lnTo>
                    <a:pt x="250613" y="323850"/>
                  </a:lnTo>
                  <a:lnTo>
                    <a:pt x="254868" y="320040"/>
                  </a:lnTo>
                  <a:lnTo>
                    <a:pt x="255112" y="317500"/>
                  </a:lnTo>
                  <a:lnTo>
                    <a:pt x="255233" y="316230"/>
                  </a:lnTo>
                  <a:lnTo>
                    <a:pt x="255355" y="314960"/>
                  </a:lnTo>
                  <a:lnTo>
                    <a:pt x="255477" y="313690"/>
                  </a:lnTo>
                  <a:lnTo>
                    <a:pt x="252480" y="309880"/>
                  </a:lnTo>
                  <a:lnTo>
                    <a:pt x="244022" y="295910"/>
                  </a:lnTo>
                  <a:lnTo>
                    <a:pt x="246829" y="290830"/>
                  </a:lnTo>
                  <a:lnTo>
                    <a:pt x="249153" y="285750"/>
                  </a:lnTo>
                  <a:lnTo>
                    <a:pt x="250981" y="279400"/>
                  </a:lnTo>
                  <a:lnTo>
                    <a:pt x="266069" y="276860"/>
                  </a:lnTo>
                  <a:lnTo>
                    <a:pt x="271378" y="275590"/>
                  </a:lnTo>
                  <a:lnTo>
                    <a:pt x="275200" y="270510"/>
                  </a:lnTo>
                  <a:lnTo>
                    <a:pt x="275200" y="224790"/>
                  </a:lnTo>
                  <a:lnTo>
                    <a:pt x="271378" y="219710"/>
                  </a:lnTo>
                  <a:lnTo>
                    <a:pt x="266069" y="218440"/>
                  </a:lnTo>
                  <a:lnTo>
                    <a:pt x="250969" y="215900"/>
                  </a:lnTo>
                  <a:lnTo>
                    <a:pt x="249153" y="209550"/>
                  </a:lnTo>
                  <a:lnTo>
                    <a:pt x="246829" y="204470"/>
                  </a:lnTo>
                  <a:lnTo>
                    <a:pt x="244022" y="199390"/>
                  </a:lnTo>
                  <a:lnTo>
                    <a:pt x="252480" y="186690"/>
                  </a:lnTo>
                  <a:lnTo>
                    <a:pt x="255477" y="181610"/>
                  </a:lnTo>
                  <a:lnTo>
                    <a:pt x="254868" y="175260"/>
                  </a:lnTo>
                  <a:lnTo>
                    <a:pt x="251007" y="171450"/>
                  </a:lnTo>
                  <a:lnTo>
                    <a:pt x="236630" y="157480"/>
                  </a:lnTo>
                  <a:lnTo>
                    <a:pt x="236630" y="147320"/>
                  </a:lnTo>
                  <a:lnTo>
                    <a:pt x="226242" y="147320"/>
                  </a:lnTo>
                  <a:lnTo>
                    <a:pt x="222305" y="143510"/>
                  </a:lnTo>
                  <a:lnTo>
                    <a:pt x="216298" y="142240"/>
                  </a:lnTo>
                  <a:close/>
                </a:path>
                <a:path w="346709" h="443229">
                  <a:moveTo>
                    <a:pt x="257986" y="331470"/>
                  </a:moveTo>
                  <a:lnTo>
                    <a:pt x="243260" y="331470"/>
                  </a:lnTo>
                  <a:lnTo>
                    <a:pt x="253102" y="341630"/>
                  </a:lnTo>
                  <a:lnTo>
                    <a:pt x="243692" y="350520"/>
                  </a:lnTo>
                  <a:lnTo>
                    <a:pt x="258282" y="350520"/>
                  </a:lnTo>
                  <a:lnTo>
                    <a:pt x="272241" y="336550"/>
                  </a:lnTo>
                  <a:lnTo>
                    <a:pt x="286210" y="336550"/>
                  </a:lnTo>
                  <a:lnTo>
                    <a:pt x="283635" y="334010"/>
                  </a:lnTo>
                  <a:lnTo>
                    <a:pt x="260443" y="334010"/>
                  </a:lnTo>
                  <a:lnTo>
                    <a:pt x="257986" y="331470"/>
                  </a:lnTo>
                  <a:close/>
                </a:path>
                <a:path w="346709" h="443229">
                  <a:moveTo>
                    <a:pt x="273880" y="323850"/>
                  </a:moveTo>
                  <a:lnTo>
                    <a:pt x="270590" y="323850"/>
                  </a:lnTo>
                  <a:lnTo>
                    <a:pt x="260443" y="334010"/>
                  </a:lnTo>
                  <a:lnTo>
                    <a:pt x="283635" y="334010"/>
                  </a:lnTo>
                  <a:lnTo>
                    <a:pt x="275912" y="326390"/>
                  </a:lnTo>
                  <a:lnTo>
                    <a:pt x="273880" y="323850"/>
                  </a:lnTo>
                  <a:close/>
                </a:path>
                <a:path w="346709" h="443229">
                  <a:moveTo>
                    <a:pt x="150182" y="177800"/>
                  </a:moveTo>
                  <a:lnTo>
                    <a:pt x="123150" y="184150"/>
                  </a:lnTo>
                  <a:lnTo>
                    <a:pt x="101077" y="198120"/>
                  </a:lnTo>
                  <a:lnTo>
                    <a:pt x="86195" y="220980"/>
                  </a:lnTo>
                  <a:lnTo>
                    <a:pt x="80738" y="247650"/>
                  </a:lnTo>
                  <a:lnTo>
                    <a:pt x="86195" y="274320"/>
                  </a:lnTo>
                  <a:lnTo>
                    <a:pt x="101077" y="297180"/>
                  </a:lnTo>
                  <a:lnTo>
                    <a:pt x="123150" y="311150"/>
                  </a:lnTo>
                  <a:lnTo>
                    <a:pt x="150182" y="317500"/>
                  </a:lnTo>
                  <a:lnTo>
                    <a:pt x="177220" y="311150"/>
                  </a:lnTo>
                  <a:lnTo>
                    <a:pt x="183241" y="307340"/>
                  </a:lnTo>
                  <a:lnTo>
                    <a:pt x="150182" y="307340"/>
                  </a:lnTo>
                  <a:lnTo>
                    <a:pt x="127195" y="302260"/>
                  </a:lnTo>
                  <a:lnTo>
                    <a:pt x="108424" y="289560"/>
                  </a:lnTo>
                  <a:lnTo>
                    <a:pt x="95768" y="270510"/>
                  </a:lnTo>
                  <a:lnTo>
                    <a:pt x="91127" y="247650"/>
                  </a:lnTo>
                  <a:lnTo>
                    <a:pt x="95768" y="224790"/>
                  </a:lnTo>
                  <a:lnTo>
                    <a:pt x="108424" y="205740"/>
                  </a:lnTo>
                  <a:lnTo>
                    <a:pt x="127195" y="193040"/>
                  </a:lnTo>
                  <a:lnTo>
                    <a:pt x="150182" y="189230"/>
                  </a:lnTo>
                  <a:lnTo>
                    <a:pt x="185226" y="189230"/>
                  </a:lnTo>
                  <a:lnTo>
                    <a:pt x="177202" y="184150"/>
                  </a:lnTo>
                  <a:lnTo>
                    <a:pt x="150182" y="177800"/>
                  </a:lnTo>
                  <a:close/>
                </a:path>
                <a:path w="346709" h="443229">
                  <a:moveTo>
                    <a:pt x="185226" y="189230"/>
                  </a:moveTo>
                  <a:lnTo>
                    <a:pt x="150182" y="189230"/>
                  </a:lnTo>
                  <a:lnTo>
                    <a:pt x="173175" y="193040"/>
                  </a:lnTo>
                  <a:lnTo>
                    <a:pt x="191950" y="205740"/>
                  </a:lnTo>
                  <a:lnTo>
                    <a:pt x="204608" y="224790"/>
                  </a:lnTo>
                  <a:lnTo>
                    <a:pt x="209249" y="247650"/>
                  </a:lnTo>
                  <a:lnTo>
                    <a:pt x="204590" y="270510"/>
                  </a:lnTo>
                  <a:lnTo>
                    <a:pt x="191931" y="289560"/>
                  </a:lnTo>
                  <a:lnTo>
                    <a:pt x="173164" y="302260"/>
                  </a:lnTo>
                  <a:lnTo>
                    <a:pt x="150182" y="307340"/>
                  </a:lnTo>
                  <a:lnTo>
                    <a:pt x="183241" y="307340"/>
                  </a:lnTo>
                  <a:lnTo>
                    <a:pt x="199297" y="297180"/>
                  </a:lnTo>
                  <a:lnTo>
                    <a:pt x="214181" y="274320"/>
                  </a:lnTo>
                  <a:lnTo>
                    <a:pt x="219638" y="247650"/>
                  </a:lnTo>
                  <a:lnTo>
                    <a:pt x="214156" y="220980"/>
                  </a:lnTo>
                  <a:lnTo>
                    <a:pt x="199269" y="198120"/>
                  </a:lnTo>
                  <a:lnTo>
                    <a:pt x="185226" y="189230"/>
                  </a:lnTo>
                  <a:close/>
                </a:path>
                <a:path w="346709" h="443229">
                  <a:moveTo>
                    <a:pt x="118571" y="236220"/>
                  </a:moveTo>
                  <a:lnTo>
                    <a:pt x="115358" y="236220"/>
                  </a:lnTo>
                  <a:lnTo>
                    <a:pt x="110913" y="238760"/>
                  </a:lnTo>
                  <a:lnTo>
                    <a:pt x="110558" y="242570"/>
                  </a:lnTo>
                  <a:lnTo>
                    <a:pt x="112361" y="245110"/>
                  </a:lnTo>
                  <a:lnTo>
                    <a:pt x="135792" y="273050"/>
                  </a:lnTo>
                  <a:lnTo>
                    <a:pt x="137113" y="274320"/>
                  </a:lnTo>
                  <a:lnTo>
                    <a:pt x="140212" y="274320"/>
                  </a:lnTo>
                  <a:lnTo>
                    <a:pt x="141469" y="273050"/>
                  </a:lnTo>
                  <a:lnTo>
                    <a:pt x="153856" y="261620"/>
                  </a:lnTo>
                  <a:lnTo>
                    <a:pt x="139387" y="261620"/>
                  </a:lnTo>
                  <a:lnTo>
                    <a:pt x="120387" y="237490"/>
                  </a:lnTo>
                  <a:lnTo>
                    <a:pt x="118571" y="236220"/>
                  </a:lnTo>
                  <a:close/>
                </a:path>
                <a:path w="346709" h="443229">
                  <a:moveTo>
                    <a:pt x="185843" y="220980"/>
                  </a:moveTo>
                  <a:lnTo>
                    <a:pt x="182554" y="220980"/>
                  </a:lnTo>
                  <a:lnTo>
                    <a:pt x="139387" y="261620"/>
                  </a:lnTo>
                  <a:lnTo>
                    <a:pt x="153856" y="261620"/>
                  </a:lnTo>
                  <a:lnTo>
                    <a:pt x="189640" y="228600"/>
                  </a:lnTo>
                  <a:lnTo>
                    <a:pt x="189755" y="224790"/>
                  </a:lnTo>
                  <a:lnTo>
                    <a:pt x="187799" y="223520"/>
                  </a:lnTo>
                  <a:lnTo>
                    <a:pt x="185843" y="220980"/>
                  </a:lnTo>
                  <a:close/>
                </a:path>
                <a:path w="346709" h="443229">
                  <a:moveTo>
                    <a:pt x="173207" y="123190"/>
                  </a:moveTo>
                  <a:lnTo>
                    <a:pt x="127169" y="123190"/>
                  </a:lnTo>
                  <a:lnTo>
                    <a:pt x="122470" y="127000"/>
                  </a:lnTo>
                  <a:lnTo>
                    <a:pt x="121403" y="132080"/>
                  </a:lnTo>
                  <a:lnTo>
                    <a:pt x="118266" y="147320"/>
                  </a:lnTo>
                  <a:lnTo>
                    <a:pt x="112488" y="148590"/>
                  </a:lnTo>
                  <a:lnTo>
                    <a:pt x="106862" y="151130"/>
                  </a:lnTo>
                  <a:lnTo>
                    <a:pt x="101477" y="153670"/>
                  </a:lnTo>
                  <a:lnTo>
                    <a:pt x="82897" y="153670"/>
                  </a:lnTo>
                  <a:lnTo>
                    <a:pt x="99978" y="165100"/>
                  </a:lnTo>
                  <a:lnTo>
                    <a:pt x="102061" y="165100"/>
                  </a:lnTo>
                  <a:lnTo>
                    <a:pt x="110189" y="161290"/>
                  </a:lnTo>
                  <a:lnTo>
                    <a:pt x="117035" y="157480"/>
                  </a:lnTo>
                  <a:lnTo>
                    <a:pt x="126001" y="154940"/>
                  </a:lnTo>
                  <a:lnTo>
                    <a:pt x="127423" y="153670"/>
                  </a:lnTo>
                  <a:lnTo>
                    <a:pt x="131665" y="133350"/>
                  </a:lnTo>
                  <a:lnTo>
                    <a:pt x="179233" y="133350"/>
                  </a:lnTo>
                  <a:lnTo>
                    <a:pt x="177906" y="127000"/>
                  </a:lnTo>
                  <a:lnTo>
                    <a:pt x="173207" y="123190"/>
                  </a:lnTo>
                  <a:close/>
                </a:path>
                <a:path w="346709" h="443229">
                  <a:moveTo>
                    <a:pt x="179233" y="133350"/>
                  </a:moveTo>
                  <a:lnTo>
                    <a:pt x="168711" y="133350"/>
                  </a:lnTo>
                  <a:lnTo>
                    <a:pt x="172953" y="153670"/>
                  </a:lnTo>
                  <a:lnTo>
                    <a:pt x="174375" y="154940"/>
                  </a:lnTo>
                  <a:lnTo>
                    <a:pt x="183341" y="157480"/>
                  </a:lnTo>
                  <a:lnTo>
                    <a:pt x="190174" y="161290"/>
                  </a:lnTo>
                  <a:lnTo>
                    <a:pt x="198315" y="165100"/>
                  </a:lnTo>
                  <a:lnTo>
                    <a:pt x="200385" y="165100"/>
                  </a:lnTo>
                  <a:lnTo>
                    <a:pt x="217885" y="153670"/>
                  </a:lnTo>
                  <a:lnTo>
                    <a:pt x="198899" y="153670"/>
                  </a:lnTo>
                  <a:lnTo>
                    <a:pt x="193514" y="151130"/>
                  </a:lnTo>
                  <a:lnTo>
                    <a:pt x="187888" y="148590"/>
                  </a:lnTo>
                  <a:lnTo>
                    <a:pt x="182097" y="147320"/>
                  </a:lnTo>
                  <a:lnTo>
                    <a:pt x="179233" y="133350"/>
                  </a:lnTo>
                  <a:close/>
                </a:path>
                <a:path w="346709" h="443229">
                  <a:moveTo>
                    <a:pt x="84078" y="142240"/>
                  </a:moveTo>
                  <a:lnTo>
                    <a:pt x="78071" y="143510"/>
                  </a:lnTo>
                  <a:lnTo>
                    <a:pt x="74261" y="147320"/>
                  </a:lnTo>
                  <a:lnTo>
                    <a:pt x="90746" y="147320"/>
                  </a:lnTo>
                  <a:lnTo>
                    <a:pt x="88599" y="146050"/>
                  </a:lnTo>
                  <a:lnTo>
                    <a:pt x="84078" y="142240"/>
                  </a:lnTo>
                  <a:close/>
                </a:path>
                <a:path w="346709" h="443229">
                  <a:moveTo>
                    <a:pt x="297272" y="15240"/>
                  </a:moveTo>
                  <a:lnTo>
                    <a:pt x="279417" y="15240"/>
                  </a:lnTo>
                  <a:lnTo>
                    <a:pt x="284624" y="17780"/>
                  </a:lnTo>
                  <a:lnTo>
                    <a:pt x="288675" y="19050"/>
                  </a:lnTo>
                  <a:lnTo>
                    <a:pt x="290948" y="22860"/>
                  </a:lnTo>
                  <a:lnTo>
                    <a:pt x="271225" y="92710"/>
                  </a:lnTo>
                  <a:lnTo>
                    <a:pt x="227042" y="124460"/>
                  </a:lnTo>
                  <a:lnTo>
                    <a:pt x="226242" y="125730"/>
                  </a:lnTo>
                  <a:lnTo>
                    <a:pt x="226242" y="147320"/>
                  </a:lnTo>
                  <a:lnTo>
                    <a:pt x="236630" y="147320"/>
                  </a:lnTo>
                  <a:lnTo>
                    <a:pt x="236630" y="130810"/>
                  </a:lnTo>
                  <a:lnTo>
                    <a:pt x="279734" y="99060"/>
                  </a:lnTo>
                  <a:lnTo>
                    <a:pt x="280420" y="97790"/>
                  </a:lnTo>
                  <a:lnTo>
                    <a:pt x="299775" y="30480"/>
                  </a:lnTo>
                  <a:lnTo>
                    <a:pt x="300376" y="22860"/>
                  </a:lnTo>
                  <a:lnTo>
                    <a:pt x="298346" y="16510"/>
                  </a:lnTo>
                  <a:lnTo>
                    <a:pt x="297272" y="15240"/>
                  </a:lnTo>
                  <a:close/>
                </a:path>
                <a:path w="346709" h="443229">
                  <a:moveTo>
                    <a:pt x="34864" y="15240"/>
                  </a:moveTo>
                  <a:lnTo>
                    <a:pt x="20972" y="15240"/>
                  </a:lnTo>
                  <a:lnTo>
                    <a:pt x="25226" y="17780"/>
                  </a:lnTo>
                  <a:lnTo>
                    <a:pt x="26801" y="21590"/>
                  </a:lnTo>
                  <a:lnTo>
                    <a:pt x="50525" y="77470"/>
                  </a:lnTo>
                  <a:lnTo>
                    <a:pt x="51515" y="78740"/>
                  </a:lnTo>
                  <a:lnTo>
                    <a:pt x="115218" y="105410"/>
                  </a:lnTo>
                  <a:lnTo>
                    <a:pt x="185157" y="105410"/>
                  </a:lnTo>
                  <a:lnTo>
                    <a:pt x="209425" y="95250"/>
                  </a:lnTo>
                  <a:lnTo>
                    <a:pt x="117644" y="95250"/>
                  </a:lnTo>
                  <a:lnTo>
                    <a:pt x="58754" y="71120"/>
                  </a:lnTo>
                  <a:lnTo>
                    <a:pt x="36377" y="17780"/>
                  </a:lnTo>
                  <a:lnTo>
                    <a:pt x="34864" y="15240"/>
                  </a:lnTo>
                  <a:close/>
                </a:path>
                <a:path w="346709" h="443229">
                  <a:moveTo>
                    <a:pt x="279722" y="6350"/>
                  </a:moveTo>
                  <a:lnTo>
                    <a:pt x="273248" y="7620"/>
                  </a:lnTo>
                  <a:lnTo>
                    <a:pt x="267788" y="11430"/>
                  </a:lnTo>
                  <a:lnTo>
                    <a:pt x="263999" y="17780"/>
                  </a:lnTo>
                  <a:lnTo>
                    <a:pt x="241622" y="71120"/>
                  </a:lnTo>
                  <a:lnTo>
                    <a:pt x="182732" y="95250"/>
                  </a:lnTo>
                  <a:lnTo>
                    <a:pt x="209425" y="95250"/>
                  </a:lnTo>
                  <a:lnTo>
                    <a:pt x="248861" y="78740"/>
                  </a:lnTo>
                  <a:lnTo>
                    <a:pt x="249864" y="77470"/>
                  </a:lnTo>
                  <a:lnTo>
                    <a:pt x="273575" y="21590"/>
                  </a:lnTo>
                  <a:lnTo>
                    <a:pt x="275150" y="17780"/>
                  </a:lnTo>
                  <a:lnTo>
                    <a:pt x="279417" y="15240"/>
                  </a:lnTo>
                  <a:lnTo>
                    <a:pt x="297272" y="15240"/>
                  </a:lnTo>
                  <a:lnTo>
                    <a:pt x="294049" y="11430"/>
                  </a:lnTo>
                  <a:lnTo>
                    <a:pt x="287850" y="7620"/>
                  </a:lnTo>
                  <a:lnTo>
                    <a:pt x="286554" y="7620"/>
                  </a:lnTo>
                  <a:lnTo>
                    <a:pt x="279722" y="6350"/>
                  </a:lnTo>
                  <a:close/>
                </a:path>
                <a:path w="346709" h="443229">
                  <a:moveTo>
                    <a:pt x="150182" y="0"/>
                  </a:moveTo>
                  <a:lnTo>
                    <a:pt x="133507" y="3810"/>
                  </a:lnTo>
                  <a:lnTo>
                    <a:pt x="119890" y="12700"/>
                  </a:lnTo>
                  <a:lnTo>
                    <a:pt x="110711" y="26670"/>
                  </a:lnTo>
                  <a:lnTo>
                    <a:pt x="107344" y="43180"/>
                  </a:lnTo>
                  <a:lnTo>
                    <a:pt x="110723" y="59690"/>
                  </a:lnTo>
                  <a:lnTo>
                    <a:pt x="119905" y="73660"/>
                  </a:lnTo>
                  <a:lnTo>
                    <a:pt x="133516" y="82550"/>
                  </a:lnTo>
                  <a:lnTo>
                    <a:pt x="150182" y="86360"/>
                  </a:lnTo>
                  <a:lnTo>
                    <a:pt x="166864" y="82550"/>
                  </a:lnTo>
                  <a:lnTo>
                    <a:pt x="176592" y="76200"/>
                  </a:lnTo>
                  <a:lnTo>
                    <a:pt x="150182" y="76200"/>
                  </a:lnTo>
                  <a:lnTo>
                    <a:pt x="137552" y="73660"/>
                  </a:lnTo>
                  <a:lnTo>
                    <a:pt x="127237" y="66040"/>
                  </a:lnTo>
                  <a:lnTo>
                    <a:pt x="120283" y="55880"/>
                  </a:lnTo>
                  <a:lnTo>
                    <a:pt x="117733" y="43180"/>
                  </a:lnTo>
                  <a:lnTo>
                    <a:pt x="120296" y="30480"/>
                  </a:lnTo>
                  <a:lnTo>
                    <a:pt x="127252" y="20320"/>
                  </a:lnTo>
                  <a:lnTo>
                    <a:pt x="137561" y="13970"/>
                  </a:lnTo>
                  <a:lnTo>
                    <a:pt x="150182" y="11430"/>
                  </a:lnTo>
                  <a:lnTo>
                    <a:pt x="178538" y="11430"/>
                  </a:lnTo>
                  <a:lnTo>
                    <a:pt x="166864" y="3810"/>
                  </a:lnTo>
                  <a:lnTo>
                    <a:pt x="150182" y="0"/>
                  </a:lnTo>
                  <a:close/>
                </a:path>
                <a:path w="346709" h="443229">
                  <a:moveTo>
                    <a:pt x="178538" y="11430"/>
                  </a:moveTo>
                  <a:lnTo>
                    <a:pt x="150182" y="11430"/>
                  </a:lnTo>
                  <a:lnTo>
                    <a:pt x="162819" y="13970"/>
                  </a:lnTo>
                  <a:lnTo>
                    <a:pt x="173137" y="20320"/>
                  </a:lnTo>
                  <a:lnTo>
                    <a:pt x="180092" y="30480"/>
                  </a:lnTo>
                  <a:lnTo>
                    <a:pt x="182643" y="43180"/>
                  </a:lnTo>
                  <a:lnTo>
                    <a:pt x="180092" y="55880"/>
                  </a:lnTo>
                  <a:lnTo>
                    <a:pt x="173137" y="66040"/>
                  </a:lnTo>
                  <a:lnTo>
                    <a:pt x="162819" y="73660"/>
                  </a:lnTo>
                  <a:lnTo>
                    <a:pt x="150182" y="76200"/>
                  </a:lnTo>
                  <a:lnTo>
                    <a:pt x="176592" y="76200"/>
                  </a:lnTo>
                  <a:lnTo>
                    <a:pt x="180484" y="73660"/>
                  </a:lnTo>
                  <a:lnTo>
                    <a:pt x="189665" y="59690"/>
                  </a:lnTo>
                  <a:lnTo>
                    <a:pt x="193031" y="43180"/>
                  </a:lnTo>
                  <a:lnTo>
                    <a:pt x="189665" y="26670"/>
                  </a:lnTo>
                  <a:lnTo>
                    <a:pt x="180484" y="12700"/>
                  </a:lnTo>
                  <a:lnTo>
                    <a:pt x="178538" y="11430"/>
                  </a:lnTo>
                  <a:close/>
                </a:path>
              </a:pathLst>
            </a:custGeom>
            <a:solidFill>
              <a:srgbClr val="CCCCCB"/>
            </a:solidFill>
          </p:spPr>
          <p:txBody>
            <a:bodyPr wrap="square" lIns="0" tIns="0" rIns="0" bIns="0" rtlCol="0"/>
            <a:lstStyle/>
            <a:p>
              <a:endParaRPr/>
            </a:p>
          </p:txBody>
        </p:sp>
        <p:sp>
          <p:nvSpPr>
            <p:cNvPr id="21" name="object 21"/>
            <p:cNvSpPr/>
            <p:nvPr/>
          </p:nvSpPr>
          <p:spPr>
            <a:xfrm>
              <a:off x="2990750" y="5579477"/>
              <a:ext cx="857250" cy="664845"/>
            </a:xfrm>
            <a:custGeom>
              <a:avLst/>
              <a:gdLst/>
              <a:ahLst/>
              <a:cxnLst/>
              <a:rect l="l" t="t" r="r" b="b"/>
              <a:pathLst>
                <a:path w="857250" h="664845">
                  <a:moveTo>
                    <a:pt x="787603" y="664375"/>
                  </a:moveTo>
                  <a:lnTo>
                    <a:pt x="69659" y="664375"/>
                  </a:lnTo>
                  <a:lnTo>
                    <a:pt x="42546" y="658902"/>
                  </a:lnTo>
                  <a:lnTo>
                    <a:pt x="20404" y="643977"/>
                  </a:lnTo>
                  <a:lnTo>
                    <a:pt x="5474" y="621839"/>
                  </a:lnTo>
                  <a:lnTo>
                    <a:pt x="0" y="594728"/>
                  </a:lnTo>
                  <a:lnTo>
                    <a:pt x="0" y="69659"/>
                  </a:lnTo>
                  <a:lnTo>
                    <a:pt x="5474" y="42546"/>
                  </a:lnTo>
                  <a:lnTo>
                    <a:pt x="20404" y="20404"/>
                  </a:lnTo>
                  <a:lnTo>
                    <a:pt x="42546" y="5474"/>
                  </a:lnTo>
                  <a:lnTo>
                    <a:pt x="69659" y="0"/>
                  </a:lnTo>
                  <a:lnTo>
                    <a:pt x="787603" y="0"/>
                  </a:lnTo>
                  <a:lnTo>
                    <a:pt x="814714" y="5474"/>
                  </a:lnTo>
                  <a:lnTo>
                    <a:pt x="836852" y="20404"/>
                  </a:lnTo>
                  <a:lnTo>
                    <a:pt x="851777" y="42546"/>
                  </a:lnTo>
                  <a:lnTo>
                    <a:pt x="857249" y="69659"/>
                  </a:lnTo>
                  <a:lnTo>
                    <a:pt x="857249" y="594728"/>
                  </a:lnTo>
                  <a:lnTo>
                    <a:pt x="851777" y="621839"/>
                  </a:lnTo>
                  <a:lnTo>
                    <a:pt x="836852" y="643977"/>
                  </a:lnTo>
                  <a:lnTo>
                    <a:pt x="814714" y="658902"/>
                  </a:lnTo>
                  <a:lnTo>
                    <a:pt x="787603" y="664375"/>
                  </a:lnTo>
                  <a:close/>
                </a:path>
              </a:pathLst>
            </a:custGeom>
            <a:ln w="6350">
              <a:solidFill>
                <a:srgbClr val="FFFFFF"/>
              </a:solidFill>
            </a:ln>
          </p:spPr>
          <p:txBody>
            <a:bodyPr wrap="square" lIns="0" tIns="0" rIns="0" bIns="0" rtlCol="0"/>
            <a:lstStyle/>
            <a:p>
              <a:endParaRPr/>
            </a:p>
          </p:txBody>
        </p:sp>
        <p:sp>
          <p:nvSpPr>
            <p:cNvPr id="22" name="object 22"/>
            <p:cNvSpPr/>
            <p:nvPr/>
          </p:nvSpPr>
          <p:spPr>
            <a:xfrm>
              <a:off x="3175965" y="5762459"/>
              <a:ext cx="487045" cy="298450"/>
            </a:xfrm>
            <a:custGeom>
              <a:avLst/>
              <a:gdLst/>
              <a:ahLst/>
              <a:cxnLst/>
              <a:rect l="l" t="t" r="r" b="b"/>
              <a:pathLst>
                <a:path w="487045" h="298450">
                  <a:moveTo>
                    <a:pt x="157022" y="243459"/>
                  </a:moveTo>
                  <a:lnTo>
                    <a:pt x="155435" y="235597"/>
                  </a:lnTo>
                  <a:lnTo>
                    <a:pt x="155168" y="234276"/>
                  </a:lnTo>
                  <a:lnTo>
                    <a:pt x="150126" y="226783"/>
                  </a:lnTo>
                  <a:lnTo>
                    <a:pt x="142633" y="221742"/>
                  </a:lnTo>
                  <a:lnTo>
                    <a:pt x="141312" y="221475"/>
                  </a:lnTo>
                  <a:lnTo>
                    <a:pt x="141312" y="239115"/>
                  </a:lnTo>
                  <a:lnTo>
                    <a:pt x="141312" y="247789"/>
                  </a:lnTo>
                  <a:lnTo>
                    <a:pt x="137807" y="251307"/>
                  </a:lnTo>
                  <a:lnTo>
                    <a:pt x="129120" y="251307"/>
                  </a:lnTo>
                  <a:lnTo>
                    <a:pt x="125615" y="247789"/>
                  </a:lnTo>
                  <a:lnTo>
                    <a:pt x="125615" y="239115"/>
                  </a:lnTo>
                  <a:lnTo>
                    <a:pt x="129120" y="235597"/>
                  </a:lnTo>
                  <a:lnTo>
                    <a:pt x="137807" y="235597"/>
                  </a:lnTo>
                  <a:lnTo>
                    <a:pt x="141312" y="239115"/>
                  </a:lnTo>
                  <a:lnTo>
                    <a:pt x="141312" y="221475"/>
                  </a:lnTo>
                  <a:lnTo>
                    <a:pt x="109905" y="243459"/>
                  </a:lnTo>
                  <a:lnTo>
                    <a:pt x="111760" y="252628"/>
                  </a:lnTo>
                  <a:lnTo>
                    <a:pt x="116801" y="260108"/>
                  </a:lnTo>
                  <a:lnTo>
                    <a:pt x="124294" y="265163"/>
                  </a:lnTo>
                  <a:lnTo>
                    <a:pt x="133464" y="267017"/>
                  </a:lnTo>
                  <a:lnTo>
                    <a:pt x="142633" y="265163"/>
                  </a:lnTo>
                  <a:lnTo>
                    <a:pt x="150126" y="260108"/>
                  </a:lnTo>
                  <a:lnTo>
                    <a:pt x="155168" y="252628"/>
                  </a:lnTo>
                  <a:lnTo>
                    <a:pt x="155435" y="251307"/>
                  </a:lnTo>
                  <a:lnTo>
                    <a:pt x="157022" y="243459"/>
                  </a:lnTo>
                  <a:close/>
                </a:path>
                <a:path w="487045" h="298450">
                  <a:moveTo>
                    <a:pt x="392620" y="243459"/>
                  </a:moveTo>
                  <a:lnTo>
                    <a:pt x="376910" y="221475"/>
                  </a:lnTo>
                  <a:lnTo>
                    <a:pt x="376910" y="239115"/>
                  </a:lnTo>
                  <a:lnTo>
                    <a:pt x="376910" y="247789"/>
                  </a:lnTo>
                  <a:lnTo>
                    <a:pt x="373405" y="251307"/>
                  </a:lnTo>
                  <a:lnTo>
                    <a:pt x="364718" y="251307"/>
                  </a:lnTo>
                  <a:lnTo>
                    <a:pt x="361213" y="247789"/>
                  </a:lnTo>
                  <a:lnTo>
                    <a:pt x="361213" y="239115"/>
                  </a:lnTo>
                  <a:lnTo>
                    <a:pt x="364718" y="235597"/>
                  </a:lnTo>
                  <a:lnTo>
                    <a:pt x="373405" y="235597"/>
                  </a:lnTo>
                  <a:lnTo>
                    <a:pt x="376910" y="239115"/>
                  </a:lnTo>
                  <a:lnTo>
                    <a:pt x="376910" y="221475"/>
                  </a:lnTo>
                  <a:lnTo>
                    <a:pt x="345503" y="243459"/>
                  </a:lnTo>
                  <a:lnTo>
                    <a:pt x="347357" y="252628"/>
                  </a:lnTo>
                  <a:lnTo>
                    <a:pt x="352412" y="260108"/>
                  </a:lnTo>
                  <a:lnTo>
                    <a:pt x="359892" y="265163"/>
                  </a:lnTo>
                  <a:lnTo>
                    <a:pt x="369062" y="267017"/>
                  </a:lnTo>
                  <a:lnTo>
                    <a:pt x="378244" y="265163"/>
                  </a:lnTo>
                  <a:lnTo>
                    <a:pt x="385724" y="260108"/>
                  </a:lnTo>
                  <a:lnTo>
                    <a:pt x="390779" y="252628"/>
                  </a:lnTo>
                  <a:lnTo>
                    <a:pt x="391045" y="251307"/>
                  </a:lnTo>
                  <a:lnTo>
                    <a:pt x="392620" y="243459"/>
                  </a:lnTo>
                  <a:close/>
                </a:path>
                <a:path w="487045" h="298450">
                  <a:moveTo>
                    <a:pt x="486854" y="243547"/>
                  </a:moveTo>
                  <a:lnTo>
                    <a:pt x="485736" y="236334"/>
                  </a:lnTo>
                  <a:lnTo>
                    <a:pt x="485368" y="235597"/>
                  </a:lnTo>
                  <a:lnTo>
                    <a:pt x="482549" y="229946"/>
                  </a:lnTo>
                  <a:lnTo>
                    <a:pt x="477583" y="224802"/>
                  </a:lnTo>
                  <a:lnTo>
                    <a:pt x="471157" y="221335"/>
                  </a:lnTo>
                  <a:lnTo>
                    <a:pt x="471157" y="239115"/>
                  </a:lnTo>
                  <a:lnTo>
                    <a:pt x="471157" y="247789"/>
                  </a:lnTo>
                  <a:lnTo>
                    <a:pt x="467639" y="251320"/>
                  </a:lnTo>
                  <a:lnTo>
                    <a:pt x="423418" y="251320"/>
                  </a:lnTo>
                  <a:lnTo>
                    <a:pt x="424256" y="246100"/>
                  </a:lnTo>
                  <a:lnTo>
                    <a:pt x="424256" y="240804"/>
                  </a:lnTo>
                  <a:lnTo>
                    <a:pt x="423532" y="236334"/>
                  </a:lnTo>
                  <a:lnTo>
                    <a:pt x="423418" y="235597"/>
                  </a:lnTo>
                  <a:lnTo>
                    <a:pt x="467652" y="235597"/>
                  </a:lnTo>
                  <a:lnTo>
                    <a:pt x="471157" y="239115"/>
                  </a:lnTo>
                  <a:lnTo>
                    <a:pt x="471157" y="221335"/>
                  </a:lnTo>
                  <a:lnTo>
                    <a:pt x="471157" y="219887"/>
                  </a:lnTo>
                  <a:lnTo>
                    <a:pt x="471157" y="15709"/>
                  </a:lnTo>
                  <a:lnTo>
                    <a:pt x="471157" y="3517"/>
                  </a:lnTo>
                  <a:lnTo>
                    <a:pt x="467652" y="0"/>
                  </a:lnTo>
                  <a:lnTo>
                    <a:pt x="455460" y="0"/>
                  </a:lnTo>
                  <a:lnTo>
                    <a:pt x="455460" y="15709"/>
                  </a:lnTo>
                  <a:lnTo>
                    <a:pt x="455460" y="219887"/>
                  </a:lnTo>
                  <a:lnTo>
                    <a:pt x="439750" y="219887"/>
                  </a:lnTo>
                  <a:lnTo>
                    <a:pt x="439750" y="15709"/>
                  </a:lnTo>
                  <a:lnTo>
                    <a:pt x="455460" y="15709"/>
                  </a:lnTo>
                  <a:lnTo>
                    <a:pt x="455460" y="0"/>
                  </a:lnTo>
                  <a:lnTo>
                    <a:pt x="424040" y="0"/>
                  </a:lnTo>
                  <a:lnTo>
                    <a:pt x="424040" y="15709"/>
                  </a:lnTo>
                  <a:lnTo>
                    <a:pt x="424040" y="219887"/>
                  </a:lnTo>
                  <a:lnTo>
                    <a:pt x="418655" y="219887"/>
                  </a:lnTo>
                  <a:lnTo>
                    <a:pt x="410057" y="206895"/>
                  </a:lnTo>
                  <a:lnTo>
                    <a:pt x="408317" y="205435"/>
                  </a:lnTo>
                  <a:lnTo>
                    <a:pt x="408317" y="243547"/>
                  </a:lnTo>
                  <a:lnTo>
                    <a:pt x="405231" y="258737"/>
                  </a:lnTo>
                  <a:lnTo>
                    <a:pt x="396786" y="271221"/>
                  </a:lnTo>
                  <a:lnTo>
                    <a:pt x="384251" y="279641"/>
                  </a:lnTo>
                  <a:lnTo>
                    <a:pt x="369062" y="282727"/>
                  </a:lnTo>
                  <a:lnTo>
                    <a:pt x="353783" y="279641"/>
                  </a:lnTo>
                  <a:lnTo>
                    <a:pt x="341299" y="271221"/>
                  </a:lnTo>
                  <a:lnTo>
                    <a:pt x="338467" y="267017"/>
                  </a:lnTo>
                  <a:lnTo>
                    <a:pt x="332892" y="258737"/>
                  </a:lnTo>
                  <a:lnTo>
                    <a:pt x="331393" y="251320"/>
                  </a:lnTo>
                  <a:lnTo>
                    <a:pt x="329819" y="243547"/>
                  </a:lnTo>
                  <a:lnTo>
                    <a:pt x="330085" y="242074"/>
                  </a:lnTo>
                  <a:lnTo>
                    <a:pt x="331393" y="235597"/>
                  </a:lnTo>
                  <a:lnTo>
                    <a:pt x="332892" y="228168"/>
                  </a:lnTo>
                  <a:lnTo>
                    <a:pt x="338480" y="219887"/>
                  </a:lnTo>
                  <a:lnTo>
                    <a:pt x="341299" y="215684"/>
                  </a:lnTo>
                  <a:lnTo>
                    <a:pt x="353783" y="207276"/>
                  </a:lnTo>
                  <a:lnTo>
                    <a:pt x="369062" y="204190"/>
                  </a:lnTo>
                  <a:lnTo>
                    <a:pt x="384352" y="207276"/>
                  </a:lnTo>
                  <a:lnTo>
                    <a:pt x="396836" y="215684"/>
                  </a:lnTo>
                  <a:lnTo>
                    <a:pt x="405244" y="228168"/>
                  </a:lnTo>
                  <a:lnTo>
                    <a:pt x="408051" y="242074"/>
                  </a:lnTo>
                  <a:lnTo>
                    <a:pt x="408317" y="243547"/>
                  </a:lnTo>
                  <a:lnTo>
                    <a:pt x="408317" y="205435"/>
                  </a:lnTo>
                  <a:lnTo>
                    <a:pt x="406857" y="204190"/>
                  </a:lnTo>
                  <a:lnTo>
                    <a:pt x="398411" y="197002"/>
                  </a:lnTo>
                  <a:lnTo>
                    <a:pt x="384479" y="190703"/>
                  </a:lnTo>
                  <a:lnTo>
                    <a:pt x="369062" y="188480"/>
                  </a:lnTo>
                  <a:lnTo>
                    <a:pt x="353644" y="190703"/>
                  </a:lnTo>
                  <a:lnTo>
                    <a:pt x="339725" y="197002"/>
                  </a:lnTo>
                  <a:lnTo>
                    <a:pt x="328079" y="206895"/>
                  </a:lnTo>
                  <a:lnTo>
                    <a:pt x="319468" y="219887"/>
                  </a:lnTo>
                  <a:lnTo>
                    <a:pt x="314718" y="219887"/>
                  </a:lnTo>
                  <a:lnTo>
                    <a:pt x="314718" y="235597"/>
                  </a:lnTo>
                  <a:lnTo>
                    <a:pt x="313880" y="240804"/>
                  </a:lnTo>
                  <a:lnTo>
                    <a:pt x="313880" y="246100"/>
                  </a:lnTo>
                  <a:lnTo>
                    <a:pt x="314718" y="251320"/>
                  </a:lnTo>
                  <a:lnTo>
                    <a:pt x="187807" y="251320"/>
                  </a:lnTo>
                  <a:lnTo>
                    <a:pt x="188645" y="246100"/>
                  </a:lnTo>
                  <a:lnTo>
                    <a:pt x="188645" y="240804"/>
                  </a:lnTo>
                  <a:lnTo>
                    <a:pt x="187921" y="236334"/>
                  </a:lnTo>
                  <a:lnTo>
                    <a:pt x="187807" y="235597"/>
                  </a:lnTo>
                  <a:lnTo>
                    <a:pt x="314718" y="235597"/>
                  </a:lnTo>
                  <a:lnTo>
                    <a:pt x="314718" y="219887"/>
                  </a:lnTo>
                  <a:lnTo>
                    <a:pt x="243408" y="219887"/>
                  </a:lnTo>
                  <a:lnTo>
                    <a:pt x="243408" y="15709"/>
                  </a:lnTo>
                  <a:lnTo>
                    <a:pt x="424040" y="15709"/>
                  </a:lnTo>
                  <a:lnTo>
                    <a:pt x="424040" y="0"/>
                  </a:lnTo>
                  <a:lnTo>
                    <a:pt x="227711" y="0"/>
                  </a:lnTo>
                  <a:lnTo>
                    <a:pt x="227711" y="15709"/>
                  </a:lnTo>
                  <a:lnTo>
                    <a:pt x="227711" y="219887"/>
                  </a:lnTo>
                  <a:lnTo>
                    <a:pt x="212001" y="219887"/>
                  </a:lnTo>
                  <a:lnTo>
                    <a:pt x="212001" y="157060"/>
                  </a:lnTo>
                  <a:lnTo>
                    <a:pt x="212001" y="94234"/>
                  </a:lnTo>
                  <a:lnTo>
                    <a:pt x="212001" y="78536"/>
                  </a:lnTo>
                  <a:lnTo>
                    <a:pt x="212001" y="62826"/>
                  </a:lnTo>
                  <a:lnTo>
                    <a:pt x="212001" y="47117"/>
                  </a:lnTo>
                  <a:lnTo>
                    <a:pt x="212001" y="15709"/>
                  </a:lnTo>
                  <a:lnTo>
                    <a:pt x="227711" y="15709"/>
                  </a:lnTo>
                  <a:lnTo>
                    <a:pt x="227711" y="0"/>
                  </a:lnTo>
                  <a:lnTo>
                    <a:pt x="199809" y="0"/>
                  </a:lnTo>
                  <a:lnTo>
                    <a:pt x="196291" y="3517"/>
                  </a:lnTo>
                  <a:lnTo>
                    <a:pt x="196291" y="47117"/>
                  </a:lnTo>
                  <a:lnTo>
                    <a:pt x="196291" y="62826"/>
                  </a:lnTo>
                  <a:lnTo>
                    <a:pt x="196291" y="219887"/>
                  </a:lnTo>
                  <a:lnTo>
                    <a:pt x="183057" y="219887"/>
                  </a:lnTo>
                  <a:lnTo>
                    <a:pt x="174459" y="206895"/>
                  </a:lnTo>
                  <a:lnTo>
                    <a:pt x="172720" y="205435"/>
                  </a:lnTo>
                  <a:lnTo>
                    <a:pt x="172720" y="243547"/>
                  </a:lnTo>
                  <a:lnTo>
                    <a:pt x="169633" y="258737"/>
                  </a:lnTo>
                  <a:lnTo>
                    <a:pt x="161188" y="271221"/>
                  </a:lnTo>
                  <a:lnTo>
                    <a:pt x="148653" y="279641"/>
                  </a:lnTo>
                  <a:lnTo>
                    <a:pt x="133464" y="282727"/>
                  </a:lnTo>
                  <a:lnTo>
                    <a:pt x="118173" y="279641"/>
                  </a:lnTo>
                  <a:lnTo>
                    <a:pt x="105702" y="271221"/>
                  </a:lnTo>
                  <a:lnTo>
                    <a:pt x="97282" y="258737"/>
                  </a:lnTo>
                  <a:lnTo>
                    <a:pt x="95783" y="251320"/>
                  </a:lnTo>
                  <a:lnTo>
                    <a:pt x="94208" y="243547"/>
                  </a:lnTo>
                  <a:lnTo>
                    <a:pt x="94475" y="242074"/>
                  </a:lnTo>
                  <a:lnTo>
                    <a:pt x="95783" y="235597"/>
                  </a:lnTo>
                  <a:lnTo>
                    <a:pt x="97282" y="228168"/>
                  </a:lnTo>
                  <a:lnTo>
                    <a:pt x="102870" y="219887"/>
                  </a:lnTo>
                  <a:lnTo>
                    <a:pt x="105702" y="215684"/>
                  </a:lnTo>
                  <a:lnTo>
                    <a:pt x="118173" y="207276"/>
                  </a:lnTo>
                  <a:lnTo>
                    <a:pt x="133464" y="204190"/>
                  </a:lnTo>
                  <a:lnTo>
                    <a:pt x="148755" y="207276"/>
                  </a:lnTo>
                  <a:lnTo>
                    <a:pt x="161239" y="215684"/>
                  </a:lnTo>
                  <a:lnTo>
                    <a:pt x="169646" y="228168"/>
                  </a:lnTo>
                  <a:lnTo>
                    <a:pt x="172453" y="242074"/>
                  </a:lnTo>
                  <a:lnTo>
                    <a:pt x="172720" y="243547"/>
                  </a:lnTo>
                  <a:lnTo>
                    <a:pt x="172720" y="205435"/>
                  </a:lnTo>
                  <a:lnTo>
                    <a:pt x="171259" y="204190"/>
                  </a:lnTo>
                  <a:lnTo>
                    <a:pt x="162801" y="197002"/>
                  </a:lnTo>
                  <a:lnTo>
                    <a:pt x="148882" y="190703"/>
                  </a:lnTo>
                  <a:lnTo>
                    <a:pt x="133464" y="188480"/>
                  </a:lnTo>
                  <a:lnTo>
                    <a:pt x="118046" y="190703"/>
                  </a:lnTo>
                  <a:lnTo>
                    <a:pt x="104127" y="197002"/>
                  </a:lnTo>
                  <a:lnTo>
                    <a:pt x="92468" y="206895"/>
                  </a:lnTo>
                  <a:lnTo>
                    <a:pt x="83870" y="219887"/>
                  </a:lnTo>
                  <a:lnTo>
                    <a:pt x="79121" y="219887"/>
                  </a:lnTo>
                  <a:lnTo>
                    <a:pt x="79121" y="235597"/>
                  </a:lnTo>
                  <a:lnTo>
                    <a:pt x="78282" y="240804"/>
                  </a:lnTo>
                  <a:lnTo>
                    <a:pt x="78282" y="246100"/>
                  </a:lnTo>
                  <a:lnTo>
                    <a:pt x="79121" y="251320"/>
                  </a:lnTo>
                  <a:lnTo>
                    <a:pt x="19189" y="251320"/>
                  </a:lnTo>
                  <a:lnTo>
                    <a:pt x="15659" y="247789"/>
                  </a:lnTo>
                  <a:lnTo>
                    <a:pt x="15659" y="239115"/>
                  </a:lnTo>
                  <a:lnTo>
                    <a:pt x="19177" y="235597"/>
                  </a:lnTo>
                  <a:lnTo>
                    <a:pt x="79121" y="235597"/>
                  </a:lnTo>
                  <a:lnTo>
                    <a:pt x="79121" y="219887"/>
                  </a:lnTo>
                  <a:lnTo>
                    <a:pt x="31369" y="219887"/>
                  </a:lnTo>
                  <a:lnTo>
                    <a:pt x="31369" y="196329"/>
                  </a:lnTo>
                  <a:lnTo>
                    <a:pt x="54927" y="196329"/>
                  </a:lnTo>
                  <a:lnTo>
                    <a:pt x="64096" y="194475"/>
                  </a:lnTo>
                  <a:lnTo>
                    <a:pt x="71589" y="189433"/>
                  </a:lnTo>
                  <a:lnTo>
                    <a:pt x="76631" y="181940"/>
                  </a:lnTo>
                  <a:lnTo>
                    <a:pt x="76898" y="180632"/>
                  </a:lnTo>
                  <a:lnTo>
                    <a:pt x="78486" y="172770"/>
                  </a:lnTo>
                  <a:lnTo>
                    <a:pt x="78486" y="157060"/>
                  </a:lnTo>
                  <a:lnTo>
                    <a:pt x="196291" y="157060"/>
                  </a:lnTo>
                  <a:lnTo>
                    <a:pt x="196291" y="141363"/>
                  </a:lnTo>
                  <a:lnTo>
                    <a:pt x="86347" y="141363"/>
                  </a:lnTo>
                  <a:lnTo>
                    <a:pt x="121678" y="94234"/>
                  </a:lnTo>
                  <a:lnTo>
                    <a:pt x="196291" y="94234"/>
                  </a:lnTo>
                  <a:lnTo>
                    <a:pt x="196291" y="78536"/>
                  </a:lnTo>
                  <a:lnTo>
                    <a:pt x="125615" y="78536"/>
                  </a:lnTo>
                  <a:lnTo>
                    <a:pt x="125615" y="66344"/>
                  </a:lnTo>
                  <a:lnTo>
                    <a:pt x="129120" y="62826"/>
                  </a:lnTo>
                  <a:lnTo>
                    <a:pt x="196291" y="62826"/>
                  </a:lnTo>
                  <a:lnTo>
                    <a:pt x="196291" y="47117"/>
                  </a:lnTo>
                  <a:lnTo>
                    <a:pt x="180581" y="47117"/>
                  </a:lnTo>
                  <a:lnTo>
                    <a:pt x="180581" y="39268"/>
                  </a:lnTo>
                  <a:lnTo>
                    <a:pt x="178993" y="31407"/>
                  </a:lnTo>
                  <a:lnTo>
                    <a:pt x="178727" y="30086"/>
                  </a:lnTo>
                  <a:lnTo>
                    <a:pt x="173685" y="22606"/>
                  </a:lnTo>
                  <a:lnTo>
                    <a:pt x="166192" y="17551"/>
                  </a:lnTo>
                  <a:lnTo>
                    <a:pt x="164884" y="17297"/>
                  </a:lnTo>
                  <a:lnTo>
                    <a:pt x="164884" y="34925"/>
                  </a:lnTo>
                  <a:lnTo>
                    <a:pt x="164884" y="47117"/>
                  </a:lnTo>
                  <a:lnTo>
                    <a:pt x="149174" y="47117"/>
                  </a:lnTo>
                  <a:lnTo>
                    <a:pt x="149174" y="34925"/>
                  </a:lnTo>
                  <a:lnTo>
                    <a:pt x="152692" y="31407"/>
                  </a:lnTo>
                  <a:lnTo>
                    <a:pt x="161366" y="31407"/>
                  </a:lnTo>
                  <a:lnTo>
                    <a:pt x="164884" y="34925"/>
                  </a:lnTo>
                  <a:lnTo>
                    <a:pt x="164884" y="17297"/>
                  </a:lnTo>
                  <a:lnTo>
                    <a:pt x="133464" y="39268"/>
                  </a:lnTo>
                  <a:lnTo>
                    <a:pt x="133464" y="47117"/>
                  </a:lnTo>
                  <a:lnTo>
                    <a:pt x="124294" y="48971"/>
                  </a:lnTo>
                  <a:lnTo>
                    <a:pt x="116801" y="54013"/>
                  </a:lnTo>
                  <a:lnTo>
                    <a:pt x="111760" y="61506"/>
                  </a:lnTo>
                  <a:lnTo>
                    <a:pt x="109905" y="70675"/>
                  </a:lnTo>
                  <a:lnTo>
                    <a:pt x="109905" y="83769"/>
                  </a:lnTo>
                  <a:lnTo>
                    <a:pt x="66713" y="141363"/>
                  </a:lnTo>
                  <a:lnTo>
                    <a:pt x="62788" y="141363"/>
                  </a:lnTo>
                  <a:lnTo>
                    <a:pt x="62788" y="157060"/>
                  </a:lnTo>
                  <a:lnTo>
                    <a:pt x="62788" y="177114"/>
                  </a:lnTo>
                  <a:lnTo>
                    <a:pt x="59270" y="180632"/>
                  </a:lnTo>
                  <a:lnTo>
                    <a:pt x="31369" y="180632"/>
                  </a:lnTo>
                  <a:lnTo>
                    <a:pt x="31369" y="160578"/>
                  </a:lnTo>
                  <a:lnTo>
                    <a:pt x="34886" y="157060"/>
                  </a:lnTo>
                  <a:lnTo>
                    <a:pt x="62788" y="157060"/>
                  </a:lnTo>
                  <a:lnTo>
                    <a:pt x="62788" y="141363"/>
                  </a:lnTo>
                  <a:lnTo>
                    <a:pt x="39217" y="141363"/>
                  </a:lnTo>
                  <a:lnTo>
                    <a:pt x="30048" y="143205"/>
                  </a:lnTo>
                  <a:lnTo>
                    <a:pt x="22567" y="148259"/>
                  </a:lnTo>
                  <a:lnTo>
                    <a:pt x="17513" y="155740"/>
                  </a:lnTo>
                  <a:lnTo>
                    <a:pt x="15659" y="164922"/>
                  </a:lnTo>
                  <a:lnTo>
                    <a:pt x="15659" y="221335"/>
                  </a:lnTo>
                  <a:lnTo>
                    <a:pt x="7645" y="226110"/>
                  </a:lnTo>
                  <a:lnTo>
                    <a:pt x="2273" y="233349"/>
                  </a:lnTo>
                  <a:lnTo>
                    <a:pt x="0" y="242074"/>
                  </a:lnTo>
                  <a:lnTo>
                    <a:pt x="1295" y="251320"/>
                  </a:lnTo>
                  <a:lnTo>
                    <a:pt x="4762" y="257746"/>
                  </a:lnTo>
                  <a:lnTo>
                    <a:pt x="9906" y="262699"/>
                  </a:lnTo>
                  <a:lnTo>
                    <a:pt x="16294" y="265887"/>
                  </a:lnTo>
                  <a:lnTo>
                    <a:pt x="23520" y="267017"/>
                  </a:lnTo>
                  <a:lnTo>
                    <a:pt x="83870" y="267017"/>
                  </a:lnTo>
                  <a:lnTo>
                    <a:pt x="96888" y="284467"/>
                  </a:lnTo>
                  <a:lnTo>
                    <a:pt x="114973" y="295211"/>
                  </a:lnTo>
                  <a:lnTo>
                    <a:pt x="135763" y="298386"/>
                  </a:lnTo>
                  <a:lnTo>
                    <a:pt x="156908" y="293166"/>
                  </a:lnTo>
                  <a:lnTo>
                    <a:pt x="183057" y="267017"/>
                  </a:lnTo>
                  <a:lnTo>
                    <a:pt x="319468" y="267017"/>
                  </a:lnTo>
                  <a:lnTo>
                    <a:pt x="332498" y="284467"/>
                  </a:lnTo>
                  <a:lnTo>
                    <a:pt x="350583" y="295211"/>
                  </a:lnTo>
                  <a:lnTo>
                    <a:pt x="371360" y="298386"/>
                  </a:lnTo>
                  <a:lnTo>
                    <a:pt x="392506" y="293166"/>
                  </a:lnTo>
                  <a:lnTo>
                    <a:pt x="418655" y="267017"/>
                  </a:lnTo>
                  <a:lnTo>
                    <a:pt x="463308" y="267017"/>
                  </a:lnTo>
                  <a:lnTo>
                    <a:pt x="472465" y="265188"/>
                  </a:lnTo>
                  <a:lnTo>
                    <a:pt x="479945" y="260159"/>
                  </a:lnTo>
                  <a:lnTo>
                    <a:pt x="484987" y="252691"/>
                  </a:lnTo>
                  <a:lnTo>
                    <a:pt x="485267" y="251320"/>
                  </a:lnTo>
                  <a:lnTo>
                    <a:pt x="486854" y="243547"/>
                  </a:lnTo>
                  <a:close/>
                </a:path>
              </a:pathLst>
            </a:custGeom>
            <a:solidFill>
              <a:srgbClr val="CCCCCB"/>
            </a:solidFill>
          </p:spPr>
          <p:txBody>
            <a:bodyPr wrap="square" lIns="0" tIns="0" rIns="0" bIns="0" rtlCol="0"/>
            <a:lstStyle/>
            <a:p>
              <a:endParaRPr/>
            </a:p>
          </p:txBody>
        </p:sp>
        <p:pic>
          <p:nvPicPr>
            <p:cNvPr id="23" name="object 23"/>
            <p:cNvPicPr/>
            <p:nvPr/>
          </p:nvPicPr>
          <p:blipFill>
            <a:blip r:embed="rId3" cstate="print"/>
            <a:stretch>
              <a:fillRect/>
            </a:stretch>
          </p:blipFill>
          <p:spPr>
            <a:xfrm>
              <a:off x="3435096" y="5793861"/>
              <a:ext cx="141350" cy="141363"/>
            </a:xfrm>
            <a:prstGeom prst="rect">
              <a:avLst/>
            </a:prstGeom>
          </p:spPr>
        </p:pic>
        <p:sp>
          <p:nvSpPr>
            <p:cNvPr id="24" name="object 24"/>
            <p:cNvSpPr/>
            <p:nvPr/>
          </p:nvSpPr>
          <p:spPr>
            <a:xfrm>
              <a:off x="8917947" y="5583401"/>
              <a:ext cx="857250" cy="664845"/>
            </a:xfrm>
            <a:custGeom>
              <a:avLst/>
              <a:gdLst/>
              <a:ahLst/>
              <a:cxnLst/>
              <a:rect l="l" t="t" r="r" b="b"/>
              <a:pathLst>
                <a:path w="857250" h="664845">
                  <a:moveTo>
                    <a:pt x="787603" y="664375"/>
                  </a:moveTo>
                  <a:lnTo>
                    <a:pt x="69659" y="664375"/>
                  </a:lnTo>
                  <a:lnTo>
                    <a:pt x="42546" y="658902"/>
                  </a:lnTo>
                  <a:lnTo>
                    <a:pt x="20404" y="643977"/>
                  </a:lnTo>
                  <a:lnTo>
                    <a:pt x="5474" y="621839"/>
                  </a:lnTo>
                  <a:lnTo>
                    <a:pt x="0" y="594728"/>
                  </a:lnTo>
                  <a:lnTo>
                    <a:pt x="0" y="69659"/>
                  </a:lnTo>
                  <a:lnTo>
                    <a:pt x="5474" y="42546"/>
                  </a:lnTo>
                  <a:lnTo>
                    <a:pt x="20404" y="20404"/>
                  </a:lnTo>
                  <a:lnTo>
                    <a:pt x="42546" y="5474"/>
                  </a:lnTo>
                  <a:lnTo>
                    <a:pt x="69659" y="0"/>
                  </a:lnTo>
                  <a:lnTo>
                    <a:pt x="787603" y="0"/>
                  </a:lnTo>
                  <a:lnTo>
                    <a:pt x="814714" y="5474"/>
                  </a:lnTo>
                  <a:lnTo>
                    <a:pt x="836852" y="20404"/>
                  </a:lnTo>
                  <a:lnTo>
                    <a:pt x="851777" y="42546"/>
                  </a:lnTo>
                  <a:lnTo>
                    <a:pt x="857249" y="69659"/>
                  </a:lnTo>
                  <a:lnTo>
                    <a:pt x="857249" y="594728"/>
                  </a:lnTo>
                  <a:lnTo>
                    <a:pt x="851777" y="621839"/>
                  </a:lnTo>
                  <a:lnTo>
                    <a:pt x="836852" y="643977"/>
                  </a:lnTo>
                  <a:lnTo>
                    <a:pt x="814714" y="658902"/>
                  </a:lnTo>
                  <a:lnTo>
                    <a:pt x="787603" y="664375"/>
                  </a:lnTo>
                  <a:close/>
                </a:path>
              </a:pathLst>
            </a:custGeom>
            <a:ln w="6350">
              <a:solidFill>
                <a:srgbClr val="FFFFFF"/>
              </a:solidFill>
            </a:ln>
          </p:spPr>
          <p:txBody>
            <a:bodyPr wrap="square" lIns="0" tIns="0" rIns="0" bIns="0" rtlCol="0"/>
            <a:lstStyle/>
            <a:p>
              <a:endParaRPr/>
            </a:p>
          </p:txBody>
        </p:sp>
        <p:sp>
          <p:nvSpPr>
            <p:cNvPr id="25" name="object 25"/>
            <p:cNvSpPr/>
            <p:nvPr/>
          </p:nvSpPr>
          <p:spPr>
            <a:xfrm>
              <a:off x="9145842" y="5716545"/>
              <a:ext cx="400050" cy="400050"/>
            </a:xfrm>
            <a:custGeom>
              <a:avLst/>
              <a:gdLst/>
              <a:ahLst/>
              <a:cxnLst/>
              <a:rect l="l" t="t" r="r" b="b"/>
              <a:pathLst>
                <a:path w="400050" h="400050">
                  <a:moveTo>
                    <a:pt x="76419" y="100533"/>
                  </a:moveTo>
                  <a:lnTo>
                    <a:pt x="72266" y="100533"/>
                  </a:lnTo>
                  <a:lnTo>
                    <a:pt x="69611" y="103035"/>
                  </a:lnTo>
                  <a:lnTo>
                    <a:pt x="24298" y="148348"/>
                  </a:lnTo>
                  <a:lnTo>
                    <a:pt x="6074" y="175862"/>
                  </a:lnTo>
                  <a:lnTo>
                    <a:pt x="0" y="207141"/>
                  </a:lnTo>
                  <a:lnTo>
                    <a:pt x="6074" y="238418"/>
                  </a:lnTo>
                  <a:lnTo>
                    <a:pt x="133848" y="375475"/>
                  </a:lnTo>
                  <a:lnTo>
                    <a:pt x="192641" y="399783"/>
                  </a:lnTo>
                  <a:lnTo>
                    <a:pt x="223918" y="393706"/>
                  </a:lnTo>
                  <a:lnTo>
                    <a:pt x="234917" y="386416"/>
                  </a:lnTo>
                  <a:lnTo>
                    <a:pt x="192641" y="386416"/>
                  </a:lnTo>
                  <a:lnTo>
                    <a:pt x="166395" y="381315"/>
                  </a:lnTo>
                  <a:lnTo>
                    <a:pt x="143309" y="366014"/>
                  </a:lnTo>
                  <a:lnTo>
                    <a:pt x="33759" y="256463"/>
                  </a:lnTo>
                  <a:lnTo>
                    <a:pt x="18465" y="233380"/>
                  </a:lnTo>
                  <a:lnTo>
                    <a:pt x="13367" y="207141"/>
                  </a:lnTo>
                  <a:lnTo>
                    <a:pt x="18465" y="180893"/>
                  </a:lnTo>
                  <a:lnTo>
                    <a:pt x="33759" y="157810"/>
                  </a:lnTo>
                  <a:lnTo>
                    <a:pt x="50688" y="140893"/>
                  </a:lnTo>
                  <a:lnTo>
                    <a:pt x="69662" y="140893"/>
                  </a:lnTo>
                  <a:lnTo>
                    <a:pt x="60175" y="131432"/>
                  </a:lnTo>
                  <a:lnTo>
                    <a:pt x="74348" y="117233"/>
                  </a:lnTo>
                  <a:lnTo>
                    <a:pt x="93268" y="117233"/>
                  </a:lnTo>
                  <a:lnTo>
                    <a:pt x="79073" y="103035"/>
                  </a:lnTo>
                  <a:lnTo>
                    <a:pt x="76419" y="100533"/>
                  </a:lnTo>
                  <a:close/>
                </a:path>
                <a:path w="400050" h="400050">
                  <a:moveTo>
                    <a:pt x="230533" y="301777"/>
                  </a:moveTo>
                  <a:lnTo>
                    <a:pt x="211597" y="301777"/>
                  </a:lnTo>
                  <a:lnTo>
                    <a:pt x="258905" y="349084"/>
                  </a:lnTo>
                  <a:lnTo>
                    <a:pt x="241963" y="366014"/>
                  </a:lnTo>
                  <a:lnTo>
                    <a:pt x="218885" y="381315"/>
                  </a:lnTo>
                  <a:lnTo>
                    <a:pt x="192641" y="386416"/>
                  </a:lnTo>
                  <a:lnTo>
                    <a:pt x="234917" y="386416"/>
                  </a:lnTo>
                  <a:lnTo>
                    <a:pt x="251425" y="375475"/>
                  </a:lnTo>
                  <a:lnTo>
                    <a:pt x="287312" y="339598"/>
                  </a:lnTo>
                  <a:lnTo>
                    <a:pt x="268354" y="339598"/>
                  </a:lnTo>
                  <a:lnTo>
                    <a:pt x="230533" y="301777"/>
                  </a:lnTo>
                  <a:close/>
                </a:path>
                <a:path w="400050" h="400050">
                  <a:moveTo>
                    <a:pt x="254269" y="278231"/>
                  </a:moveTo>
                  <a:lnTo>
                    <a:pt x="235283" y="278231"/>
                  </a:lnTo>
                  <a:lnTo>
                    <a:pt x="282540" y="325437"/>
                  </a:lnTo>
                  <a:lnTo>
                    <a:pt x="268354" y="339598"/>
                  </a:lnTo>
                  <a:lnTo>
                    <a:pt x="287312" y="339598"/>
                  </a:lnTo>
                  <a:lnTo>
                    <a:pt x="299354" y="327558"/>
                  </a:lnTo>
                  <a:lnTo>
                    <a:pt x="299354" y="323316"/>
                  </a:lnTo>
                  <a:lnTo>
                    <a:pt x="254269" y="278231"/>
                  </a:lnTo>
                  <a:close/>
                </a:path>
                <a:path w="400050" h="400050">
                  <a:moveTo>
                    <a:pt x="69662" y="140893"/>
                  </a:moveTo>
                  <a:lnTo>
                    <a:pt x="50688" y="140893"/>
                  </a:lnTo>
                  <a:lnTo>
                    <a:pt x="97996" y="188214"/>
                  </a:lnTo>
                  <a:lnTo>
                    <a:pt x="88585" y="197624"/>
                  </a:lnTo>
                  <a:lnTo>
                    <a:pt x="82394" y="204514"/>
                  </a:lnTo>
                  <a:lnTo>
                    <a:pt x="77749" y="212421"/>
                  </a:lnTo>
                  <a:lnTo>
                    <a:pt x="74766" y="221093"/>
                  </a:lnTo>
                  <a:lnTo>
                    <a:pt x="73570" y="230352"/>
                  </a:lnTo>
                  <a:lnTo>
                    <a:pt x="74713" y="239692"/>
                  </a:lnTo>
                  <a:lnTo>
                    <a:pt x="135867" y="311238"/>
                  </a:lnTo>
                  <a:lnTo>
                    <a:pt x="168989" y="324935"/>
                  </a:lnTo>
                  <a:lnTo>
                    <a:pt x="186613" y="321511"/>
                  </a:lnTo>
                  <a:lnTo>
                    <a:pt x="201598" y="311578"/>
                  </a:lnTo>
                  <a:lnTo>
                    <a:pt x="168978" y="311578"/>
                  </a:lnTo>
                  <a:lnTo>
                    <a:pt x="156391" y="309128"/>
                  </a:lnTo>
                  <a:lnTo>
                    <a:pt x="98009" y="254457"/>
                  </a:lnTo>
                  <a:lnTo>
                    <a:pt x="86947" y="230352"/>
                  </a:lnTo>
                  <a:lnTo>
                    <a:pt x="87902" y="223796"/>
                  </a:lnTo>
                  <a:lnTo>
                    <a:pt x="90120" y="217620"/>
                  </a:lnTo>
                  <a:lnTo>
                    <a:pt x="93517" y="212007"/>
                  </a:lnTo>
                  <a:lnTo>
                    <a:pt x="98004" y="207141"/>
                  </a:lnTo>
                  <a:lnTo>
                    <a:pt x="120678" y="184454"/>
                  </a:lnTo>
                  <a:lnTo>
                    <a:pt x="134892" y="184454"/>
                  </a:lnTo>
                  <a:lnTo>
                    <a:pt x="133784" y="178993"/>
                  </a:lnTo>
                  <a:lnTo>
                    <a:pt x="133784" y="178714"/>
                  </a:lnTo>
                  <a:lnTo>
                    <a:pt x="107521" y="178714"/>
                  </a:lnTo>
                  <a:lnTo>
                    <a:pt x="69662" y="140893"/>
                  </a:lnTo>
                  <a:close/>
                </a:path>
                <a:path w="400050" h="400050">
                  <a:moveTo>
                    <a:pt x="134892" y="184454"/>
                  </a:moveTo>
                  <a:lnTo>
                    <a:pt x="120678" y="184454"/>
                  </a:lnTo>
                  <a:lnTo>
                    <a:pt x="129488" y="220375"/>
                  </a:lnTo>
                  <a:lnTo>
                    <a:pt x="149925" y="249848"/>
                  </a:lnTo>
                  <a:lnTo>
                    <a:pt x="179398" y="270285"/>
                  </a:lnTo>
                  <a:lnTo>
                    <a:pt x="215318" y="279095"/>
                  </a:lnTo>
                  <a:lnTo>
                    <a:pt x="192636" y="301777"/>
                  </a:lnTo>
                  <a:lnTo>
                    <a:pt x="181567" y="309128"/>
                  </a:lnTo>
                  <a:lnTo>
                    <a:pt x="168978" y="311578"/>
                  </a:lnTo>
                  <a:lnTo>
                    <a:pt x="201598" y="311578"/>
                  </a:lnTo>
                  <a:lnTo>
                    <a:pt x="202110" y="311238"/>
                  </a:lnTo>
                  <a:lnTo>
                    <a:pt x="211572" y="301777"/>
                  </a:lnTo>
                  <a:lnTo>
                    <a:pt x="230533" y="301777"/>
                  </a:lnTo>
                  <a:lnTo>
                    <a:pt x="221033" y="292277"/>
                  </a:lnTo>
                  <a:lnTo>
                    <a:pt x="235080" y="278231"/>
                  </a:lnTo>
                  <a:lnTo>
                    <a:pt x="254269" y="278231"/>
                  </a:lnTo>
                  <a:lnTo>
                    <a:pt x="250815" y="274777"/>
                  </a:lnTo>
                  <a:lnTo>
                    <a:pt x="269338" y="266001"/>
                  </a:lnTo>
                  <a:lnTo>
                    <a:pt x="220805" y="266001"/>
                  </a:lnTo>
                  <a:lnTo>
                    <a:pt x="186946" y="259139"/>
                  </a:lnTo>
                  <a:lnTo>
                    <a:pt x="159297" y="240490"/>
                  </a:lnTo>
                  <a:lnTo>
                    <a:pt x="140647" y="212844"/>
                  </a:lnTo>
                  <a:lnTo>
                    <a:pt x="134892" y="184454"/>
                  </a:lnTo>
                  <a:close/>
                </a:path>
                <a:path w="400050" h="400050">
                  <a:moveTo>
                    <a:pt x="237241" y="261378"/>
                  </a:moveTo>
                  <a:lnTo>
                    <a:pt x="233060" y="261378"/>
                  </a:lnTo>
                  <a:lnTo>
                    <a:pt x="228831" y="265595"/>
                  </a:lnTo>
                  <a:lnTo>
                    <a:pt x="224318" y="266001"/>
                  </a:lnTo>
                  <a:lnTo>
                    <a:pt x="269338" y="266001"/>
                  </a:lnTo>
                  <a:lnTo>
                    <a:pt x="273734" y="263918"/>
                  </a:lnTo>
                  <a:lnTo>
                    <a:pt x="239910" y="263918"/>
                  </a:lnTo>
                  <a:lnTo>
                    <a:pt x="237241" y="261378"/>
                  </a:lnTo>
                  <a:close/>
                </a:path>
                <a:path w="400050" h="400050">
                  <a:moveTo>
                    <a:pt x="272200" y="93316"/>
                  </a:moveTo>
                  <a:lnTo>
                    <a:pt x="205268" y="93316"/>
                  </a:lnTo>
                  <a:lnTo>
                    <a:pt x="239804" y="94018"/>
                  </a:lnTo>
                  <a:lnTo>
                    <a:pt x="271422" y="108129"/>
                  </a:lnTo>
                  <a:lnTo>
                    <a:pt x="294293" y="132289"/>
                  </a:lnTo>
                  <a:lnTo>
                    <a:pt x="306470" y="163341"/>
                  </a:lnTo>
                  <a:lnTo>
                    <a:pt x="305781" y="197256"/>
                  </a:lnTo>
                  <a:lnTo>
                    <a:pt x="282935" y="239692"/>
                  </a:lnTo>
                  <a:lnTo>
                    <a:pt x="239582" y="263918"/>
                  </a:lnTo>
                  <a:lnTo>
                    <a:pt x="273734" y="263918"/>
                  </a:lnTo>
                  <a:lnTo>
                    <a:pt x="310799" y="223197"/>
                  </a:lnTo>
                  <a:lnTo>
                    <a:pt x="319408" y="197256"/>
                  </a:lnTo>
                  <a:lnTo>
                    <a:pt x="353963" y="183362"/>
                  </a:lnTo>
                  <a:lnTo>
                    <a:pt x="320932" y="183362"/>
                  </a:lnTo>
                  <a:lnTo>
                    <a:pt x="321031" y="170967"/>
                  </a:lnTo>
                  <a:lnTo>
                    <a:pt x="320607" y="166725"/>
                  </a:lnTo>
                  <a:lnTo>
                    <a:pt x="320487" y="165531"/>
                  </a:lnTo>
                  <a:lnTo>
                    <a:pt x="319154" y="158927"/>
                  </a:lnTo>
                  <a:lnTo>
                    <a:pt x="324856" y="158927"/>
                  </a:lnTo>
                  <a:lnTo>
                    <a:pt x="327840" y="155930"/>
                  </a:lnTo>
                  <a:lnTo>
                    <a:pt x="327840" y="143256"/>
                  </a:lnTo>
                  <a:lnTo>
                    <a:pt x="314467" y="143256"/>
                  </a:lnTo>
                  <a:lnTo>
                    <a:pt x="304843" y="124400"/>
                  </a:lnTo>
                  <a:lnTo>
                    <a:pt x="291650" y="108129"/>
                  </a:lnTo>
                  <a:lnTo>
                    <a:pt x="275379" y="94937"/>
                  </a:lnTo>
                  <a:lnTo>
                    <a:pt x="272200" y="93316"/>
                  </a:lnTo>
                  <a:close/>
                </a:path>
                <a:path w="400050" h="400050">
                  <a:moveTo>
                    <a:pt x="348169" y="11709"/>
                  </a:moveTo>
                  <a:lnTo>
                    <a:pt x="301082" y="11709"/>
                  </a:lnTo>
                  <a:lnTo>
                    <a:pt x="334934" y="18583"/>
                  </a:lnTo>
                  <a:lnTo>
                    <a:pt x="362562" y="37260"/>
                  </a:lnTo>
                  <a:lnTo>
                    <a:pt x="381170" y="64935"/>
                  </a:lnTo>
                  <a:lnTo>
                    <a:pt x="387962" y="98806"/>
                  </a:lnTo>
                  <a:lnTo>
                    <a:pt x="382986" y="127723"/>
                  </a:lnTo>
                  <a:lnTo>
                    <a:pt x="369144" y="152733"/>
                  </a:lnTo>
                  <a:lnTo>
                    <a:pt x="347954" y="171918"/>
                  </a:lnTo>
                  <a:lnTo>
                    <a:pt x="320932" y="183362"/>
                  </a:lnTo>
                  <a:lnTo>
                    <a:pt x="353963" y="183362"/>
                  </a:lnTo>
                  <a:lnTo>
                    <a:pt x="356362" y="182397"/>
                  </a:lnTo>
                  <a:lnTo>
                    <a:pt x="383798" y="155455"/>
                  </a:lnTo>
                  <a:lnTo>
                    <a:pt x="399130" y="120191"/>
                  </a:lnTo>
                  <a:lnTo>
                    <a:pt x="399213" y="115074"/>
                  </a:lnTo>
                  <a:lnTo>
                    <a:pt x="399325" y="108129"/>
                  </a:lnTo>
                  <a:lnTo>
                    <a:pt x="399448" y="100533"/>
                  </a:lnTo>
                  <a:lnTo>
                    <a:pt x="399564" y="93316"/>
                  </a:lnTo>
                  <a:lnTo>
                    <a:pt x="399634" y="88976"/>
                  </a:lnTo>
                  <a:lnTo>
                    <a:pt x="399742" y="82321"/>
                  </a:lnTo>
                  <a:lnTo>
                    <a:pt x="399773" y="80365"/>
                  </a:lnTo>
                  <a:lnTo>
                    <a:pt x="384917" y="43410"/>
                  </a:lnTo>
                  <a:lnTo>
                    <a:pt x="357979" y="15975"/>
                  </a:lnTo>
                  <a:lnTo>
                    <a:pt x="348169" y="11709"/>
                  </a:lnTo>
                  <a:close/>
                </a:path>
                <a:path w="400050" h="400050">
                  <a:moveTo>
                    <a:pt x="93268" y="117233"/>
                  </a:moveTo>
                  <a:lnTo>
                    <a:pt x="74348" y="117233"/>
                  </a:lnTo>
                  <a:lnTo>
                    <a:pt x="121580" y="164465"/>
                  </a:lnTo>
                  <a:lnTo>
                    <a:pt x="121580" y="164668"/>
                  </a:lnTo>
                  <a:lnTo>
                    <a:pt x="107521" y="178714"/>
                  </a:lnTo>
                  <a:lnTo>
                    <a:pt x="133784" y="178714"/>
                  </a:lnTo>
                  <a:lnTo>
                    <a:pt x="133810" y="175862"/>
                  </a:lnTo>
                  <a:lnTo>
                    <a:pt x="133950" y="173596"/>
                  </a:lnTo>
                  <a:lnTo>
                    <a:pt x="134072" y="172262"/>
                  </a:lnTo>
                  <a:lnTo>
                    <a:pt x="134191" y="170967"/>
                  </a:lnTo>
                  <a:lnTo>
                    <a:pt x="138407" y="166725"/>
                  </a:lnTo>
                  <a:lnTo>
                    <a:pt x="138445" y="162598"/>
                  </a:lnTo>
                  <a:lnTo>
                    <a:pt x="135956" y="159981"/>
                  </a:lnTo>
                  <a:lnTo>
                    <a:pt x="140857" y="148971"/>
                  </a:lnTo>
                  <a:lnTo>
                    <a:pt x="124996" y="148971"/>
                  </a:lnTo>
                  <a:lnTo>
                    <a:pt x="93268" y="117233"/>
                  </a:lnTo>
                  <a:close/>
                </a:path>
                <a:path w="400050" h="400050">
                  <a:moveTo>
                    <a:pt x="282895" y="0"/>
                  </a:moveTo>
                  <a:lnTo>
                    <a:pt x="254165" y="10001"/>
                  </a:lnTo>
                  <a:lnTo>
                    <a:pt x="230225" y="27700"/>
                  </a:lnTo>
                  <a:lnTo>
                    <a:pt x="212529" y="51640"/>
                  </a:lnTo>
                  <a:lnTo>
                    <a:pt x="202530" y="80365"/>
                  </a:lnTo>
                  <a:lnTo>
                    <a:pt x="176581" y="88976"/>
                  </a:lnTo>
                  <a:lnTo>
                    <a:pt x="154266" y="103938"/>
                  </a:lnTo>
                  <a:lnTo>
                    <a:pt x="136700" y="124265"/>
                  </a:lnTo>
                  <a:lnTo>
                    <a:pt x="124996" y="148971"/>
                  </a:lnTo>
                  <a:lnTo>
                    <a:pt x="140857" y="148971"/>
                  </a:lnTo>
                  <a:lnTo>
                    <a:pt x="150004" y="128422"/>
                  </a:lnTo>
                  <a:lnTo>
                    <a:pt x="174221" y="105492"/>
                  </a:lnTo>
                  <a:lnTo>
                    <a:pt x="205268" y="93316"/>
                  </a:lnTo>
                  <a:lnTo>
                    <a:pt x="272200" y="93316"/>
                  </a:lnTo>
                  <a:lnTo>
                    <a:pt x="256517" y="85318"/>
                  </a:lnTo>
                  <a:lnTo>
                    <a:pt x="284699" y="85318"/>
                  </a:lnTo>
                  <a:lnTo>
                    <a:pt x="287696" y="82321"/>
                  </a:lnTo>
                  <a:lnTo>
                    <a:pt x="287696" y="80632"/>
                  </a:lnTo>
                  <a:lnTo>
                    <a:pt x="240858" y="80632"/>
                  </a:lnTo>
                  <a:lnTo>
                    <a:pt x="234241" y="79286"/>
                  </a:lnTo>
                  <a:lnTo>
                    <a:pt x="229805" y="78841"/>
                  </a:lnTo>
                  <a:lnTo>
                    <a:pt x="216411" y="78841"/>
                  </a:lnTo>
                  <a:lnTo>
                    <a:pt x="227855" y="51854"/>
                  </a:lnTo>
                  <a:lnTo>
                    <a:pt x="228020" y="51640"/>
                  </a:lnTo>
                  <a:lnTo>
                    <a:pt x="247092" y="30578"/>
                  </a:lnTo>
                  <a:lnTo>
                    <a:pt x="272130" y="16712"/>
                  </a:lnTo>
                  <a:lnTo>
                    <a:pt x="301082" y="11709"/>
                  </a:lnTo>
                  <a:lnTo>
                    <a:pt x="348169" y="11709"/>
                  </a:lnTo>
                  <a:lnTo>
                    <a:pt x="322719" y="643"/>
                  </a:lnTo>
                  <a:lnTo>
                    <a:pt x="282895" y="0"/>
                  </a:lnTo>
                  <a:close/>
                </a:path>
                <a:path w="400050" h="400050">
                  <a:moveTo>
                    <a:pt x="327840" y="51854"/>
                  </a:moveTo>
                  <a:lnTo>
                    <a:pt x="314467" y="51854"/>
                  </a:lnTo>
                  <a:lnTo>
                    <a:pt x="314467" y="82321"/>
                  </a:lnTo>
                  <a:lnTo>
                    <a:pt x="317465" y="85318"/>
                  </a:lnTo>
                  <a:lnTo>
                    <a:pt x="347919" y="85318"/>
                  </a:lnTo>
                  <a:lnTo>
                    <a:pt x="347919" y="112077"/>
                  </a:lnTo>
                  <a:lnTo>
                    <a:pt x="317465" y="112077"/>
                  </a:lnTo>
                  <a:lnTo>
                    <a:pt x="314467" y="115074"/>
                  </a:lnTo>
                  <a:lnTo>
                    <a:pt x="314467" y="143256"/>
                  </a:lnTo>
                  <a:lnTo>
                    <a:pt x="327840" y="143256"/>
                  </a:lnTo>
                  <a:lnTo>
                    <a:pt x="327840" y="125463"/>
                  </a:lnTo>
                  <a:lnTo>
                    <a:pt x="358308" y="125463"/>
                  </a:lnTo>
                  <a:lnTo>
                    <a:pt x="361305" y="122466"/>
                  </a:lnTo>
                  <a:lnTo>
                    <a:pt x="361305" y="74930"/>
                  </a:lnTo>
                  <a:lnTo>
                    <a:pt x="358308" y="71932"/>
                  </a:lnTo>
                  <a:lnTo>
                    <a:pt x="327840" y="71932"/>
                  </a:lnTo>
                  <a:lnTo>
                    <a:pt x="327840" y="51854"/>
                  </a:lnTo>
                  <a:close/>
                </a:path>
                <a:path w="400050" h="400050">
                  <a:moveTo>
                    <a:pt x="324856" y="38468"/>
                  </a:moveTo>
                  <a:lnTo>
                    <a:pt x="277307" y="38468"/>
                  </a:lnTo>
                  <a:lnTo>
                    <a:pt x="274310" y="41465"/>
                  </a:lnTo>
                  <a:lnTo>
                    <a:pt x="274310" y="71932"/>
                  </a:lnTo>
                  <a:lnTo>
                    <a:pt x="243855" y="71932"/>
                  </a:lnTo>
                  <a:lnTo>
                    <a:pt x="240858" y="74930"/>
                  </a:lnTo>
                  <a:lnTo>
                    <a:pt x="240858" y="80632"/>
                  </a:lnTo>
                  <a:lnTo>
                    <a:pt x="287696" y="80632"/>
                  </a:lnTo>
                  <a:lnTo>
                    <a:pt x="287696" y="51854"/>
                  </a:lnTo>
                  <a:lnTo>
                    <a:pt x="327840" y="51854"/>
                  </a:lnTo>
                  <a:lnTo>
                    <a:pt x="327840" y="41465"/>
                  </a:lnTo>
                  <a:lnTo>
                    <a:pt x="324856" y="38468"/>
                  </a:lnTo>
                  <a:close/>
                </a:path>
                <a:path w="400050" h="400050">
                  <a:moveTo>
                    <a:pt x="227650" y="78625"/>
                  </a:moveTo>
                  <a:lnTo>
                    <a:pt x="219306" y="78625"/>
                  </a:lnTo>
                  <a:lnTo>
                    <a:pt x="217273" y="78841"/>
                  </a:lnTo>
                  <a:lnTo>
                    <a:pt x="229805" y="78841"/>
                  </a:lnTo>
                  <a:lnTo>
                    <a:pt x="227650" y="78625"/>
                  </a:lnTo>
                  <a:close/>
                </a:path>
              </a:pathLst>
            </a:custGeom>
            <a:solidFill>
              <a:srgbClr val="CCCCCB"/>
            </a:solidFill>
          </p:spPr>
          <p:txBody>
            <a:bodyPr wrap="square" lIns="0" tIns="0" rIns="0" bIns="0" rtlCol="0"/>
            <a:lstStyle/>
            <a:p>
              <a:endParaRPr/>
            </a:p>
          </p:txBody>
        </p:sp>
        <p:pic>
          <p:nvPicPr>
            <p:cNvPr id="26" name="object 26"/>
            <p:cNvPicPr/>
            <p:nvPr/>
          </p:nvPicPr>
          <p:blipFill>
            <a:blip r:embed="rId4" cstate="print"/>
            <a:stretch>
              <a:fillRect/>
            </a:stretch>
          </p:blipFill>
          <p:spPr>
            <a:xfrm>
              <a:off x="9306400" y="5854448"/>
              <a:ext cx="133831" cy="81246"/>
            </a:xfrm>
            <a:prstGeom prst="rect">
              <a:avLst/>
            </a:prstGeom>
          </p:spPr>
        </p:pic>
        <p:sp>
          <p:nvSpPr>
            <p:cNvPr id="27" name="object 27"/>
            <p:cNvSpPr/>
            <p:nvPr/>
          </p:nvSpPr>
          <p:spPr>
            <a:xfrm>
              <a:off x="6908592" y="5576120"/>
              <a:ext cx="857250" cy="664845"/>
            </a:xfrm>
            <a:custGeom>
              <a:avLst/>
              <a:gdLst/>
              <a:ahLst/>
              <a:cxnLst/>
              <a:rect l="l" t="t" r="r" b="b"/>
              <a:pathLst>
                <a:path w="857250" h="664845">
                  <a:moveTo>
                    <a:pt x="787603" y="664362"/>
                  </a:moveTo>
                  <a:lnTo>
                    <a:pt x="69659" y="664362"/>
                  </a:lnTo>
                  <a:lnTo>
                    <a:pt x="42546" y="658889"/>
                  </a:lnTo>
                  <a:lnTo>
                    <a:pt x="20404" y="643964"/>
                  </a:lnTo>
                  <a:lnTo>
                    <a:pt x="5474" y="621826"/>
                  </a:lnTo>
                  <a:lnTo>
                    <a:pt x="0" y="594715"/>
                  </a:lnTo>
                  <a:lnTo>
                    <a:pt x="0" y="69646"/>
                  </a:lnTo>
                  <a:lnTo>
                    <a:pt x="5474" y="42535"/>
                  </a:lnTo>
                  <a:lnTo>
                    <a:pt x="20404" y="20397"/>
                  </a:lnTo>
                  <a:lnTo>
                    <a:pt x="42546" y="5472"/>
                  </a:lnTo>
                  <a:lnTo>
                    <a:pt x="69659" y="0"/>
                  </a:lnTo>
                  <a:lnTo>
                    <a:pt x="787603" y="0"/>
                  </a:lnTo>
                  <a:lnTo>
                    <a:pt x="814714" y="5472"/>
                  </a:lnTo>
                  <a:lnTo>
                    <a:pt x="836852" y="20397"/>
                  </a:lnTo>
                  <a:lnTo>
                    <a:pt x="851777" y="42535"/>
                  </a:lnTo>
                  <a:lnTo>
                    <a:pt x="857249" y="69646"/>
                  </a:lnTo>
                  <a:lnTo>
                    <a:pt x="857249" y="594715"/>
                  </a:lnTo>
                  <a:lnTo>
                    <a:pt x="851777" y="621826"/>
                  </a:lnTo>
                  <a:lnTo>
                    <a:pt x="836852" y="643964"/>
                  </a:lnTo>
                  <a:lnTo>
                    <a:pt x="814714" y="658889"/>
                  </a:lnTo>
                  <a:lnTo>
                    <a:pt x="787603" y="664362"/>
                  </a:lnTo>
                  <a:close/>
                </a:path>
              </a:pathLst>
            </a:custGeom>
            <a:ln w="6350">
              <a:solidFill>
                <a:srgbClr val="FFFFFF"/>
              </a:solidFill>
            </a:ln>
          </p:spPr>
          <p:txBody>
            <a:bodyPr wrap="square" lIns="0" tIns="0" rIns="0" bIns="0" rtlCol="0"/>
            <a:lstStyle/>
            <a:p>
              <a:endParaRPr/>
            </a:p>
          </p:txBody>
        </p:sp>
        <p:sp>
          <p:nvSpPr>
            <p:cNvPr id="28" name="object 28"/>
            <p:cNvSpPr/>
            <p:nvPr/>
          </p:nvSpPr>
          <p:spPr>
            <a:xfrm>
              <a:off x="7130055" y="5701450"/>
              <a:ext cx="414655" cy="414020"/>
            </a:xfrm>
            <a:custGeom>
              <a:avLst/>
              <a:gdLst/>
              <a:ahLst/>
              <a:cxnLst/>
              <a:rect l="l" t="t" r="r" b="b"/>
              <a:pathLst>
                <a:path w="414654" h="414020">
                  <a:moveTo>
                    <a:pt x="110663" y="370839"/>
                  </a:moveTo>
                  <a:lnTo>
                    <a:pt x="88366" y="370839"/>
                  </a:lnTo>
                  <a:lnTo>
                    <a:pt x="97400" y="375919"/>
                  </a:lnTo>
                  <a:lnTo>
                    <a:pt x="106792" y="379729"/>
                  </a:lnTo>
                  <a:lnTo>
                    <a:pt x="116496" y="383539"/>
                  </a:lnTo>
                  <a:lnTo>
                    <a:pt x="126466" y="386079"/>
                  </a:lnTo>
                  <a:lnTo>
                    <a:pt x="126466" y="412749"/>
                  </a:lnTo>
                  <a:lnTo>
                    <a:pt x="128727" y="414019"/>
                  </a:lnTo>
                  <a:lnTo>
                    <a:pt x="186588" y="414019"/>
                  </a:lnTo>
                  <a:lnTo>
                    <a:pt x="188861" y="412749"/>
                  </a:lnTo>
                  <a:lnTo>
                    <a:pt x="188861" y="405129"/>
                  </a:lnTo>
                  <a:lnTo>
                    <a:pt x="136575" y="405129"/>
                  </a:lnTo>
                  <a:lnTo>
                    <a:pt x="136575" y="379729"/>
                  </a:lnTo>
                  <a:lnTo>
                    <a:pt x="134899" y="377189"/>
                  </a:lnTo>
                  <a:lnTo>
                    <a:pt x="132549" y="377189"/>
                  </a:lnTo>
                  <a:lnTo>
                    <a:pt x="121436" y="374649"/>
                  </a:lnTo>
                  <a:lnTo>
                    <a:pt x="110663" y="370839"/>
                  </a:lnTo>
                  <a:close/>
                </a:path>
                <a:path w="414654" h="414020">
                  <a:moveTo>
                    <a:pt x="229552" y="358139"/>
                  </a:moveTo>
                  <a:lnTo>
                    <a:pt x="226898" y="358139"/>
                  </a:lnTo>
                  <a:lnTo>
                    <a:pt x="215027" y="365759"/>
                  </a:lnTo>
                  <a:lnTo>
                    <a:pt x="204665" y="370839"/>
                  </a:lnTo>
                  <a:lnTo>
                    <a:pt x="193891" y="374649"/>
                  </a:lnTo>
                  <a:lnTo>
                    <a:pt x="182778" y="377189"/>
                  </a:lnTo>
                  <a:lnTo>
                    <a:pt x="180428" y="377189"/>
                  </a:lnTo>
                  <a:lnTo>
                    <a:pt x="178752" y="379729"/>
                  </a:lnTo>
                  <a:lnTo>
                    <a:pt x="178752" y="405129"/>
                  </a:lnTo>
                  <a:lnTo>
                    <a:pt x="188861" y="405129"/>
                  </a:lnTo>
                  <a:lnTo>
                    <a:pt x="188861" y="386079"/>
                  </a:lnTo>
                  <a:lnTo>
                    <a:pt x="198829" y="383539"/>
                  </a:lnTo>
                  <a:lnTo>
                    <a:pt x="208530" y="379729"/>
                  </a:lnTo>
                  <a:lnTo>
                    <a:pt x="217922" y="375919"/>
                  </a:lnTo>
                  <a:lnTo>
                    <a:pt x="226961" y="370839"/>
                  </a:lnTo>
                  <a:lnTo>
                    <a:pt x="242080" y="370839"/>
                  </a:lnTo>
                  <a:lnTo>
                    <a:pt x="229552" y="358139"/>
                  </a:lnTo>
                  <a:close/>
                </a:path>
                <a:path w="414654" h="414020">
                  <a:moveTo>
                    <a:pt x="69837" y="124459"/>
                  </a:moveTo>
                  <a:lnTo>
                    <a:pt x="66636" y="124459"/>
                  </a:lnTo>
                  <a:lnTo>
                    <a:pt x="25730" y="166369"/>
                  </a:lnTo>
                  <a:lnTo>
                    <a:pt x="25730" y="168909"/>
                  </a:lnTo>
                  <a:lnTo>
                    <a:pt x="44246" y="187959"/>
                  </a:lnTo>
                  <a:lnTo>
                    <a:pt x="39185" y="196849"/>
                  </a:lnTo>
                  <a:lnTo>
                    <a:pt x="34851" y="205739"/>
                  </a:lnTo>
                  <a:lnTo>
                    <a:pt x="31266" y="215899"/>
                  </a:lnTo>
                  <a:lnTo>
                    <a:pt x="28447" y="226059"/>
                  </a:lnTo>
                  <a:lnTo>
                    <a:pt x="2260" y="226059"/>
                  </a:lnTo>
                  <a:lnTo>
                    <a:pt x="0" y="228599"/>
                  </a:lnTo>
                  <a:lnTo>
                    <a:pt x="0" y="285749"/>
                  </a:lnTo>
                  <a:lnTo>
                    <a:pt x="2260" y="288289"/>
                  </a:lnTo>
                  <a:lnTo>
                    <a:pt x="28460" y="288289"/>
                  </a:lnTo>
                  <a:lnTo>
                    <a:pt x="31271" y="298449"/>
                  </a:lnTo>
                  <a:lnTo>
                    <a:pt x="34853" y="307339"/>
                  </a:lnTo>
                  <a:lnTo>
                    <a:pt x="39185" y="317499"/>
                  </a:lnTo>
                  <a:lnTo>
                    <a:pt x="44246" y="326389"/>
                  </a:lnTo>
                  <a:lnTo>
                    <a:pt x="25730" y="345439"/>
                  </a:lnTo>
                  <a:lnTo>
                    <a:pt x="25730" y="347979"/>
                  </a:lnTo>
                  <a:lnTo>
                    <a:pt x="66636" y="388619"/>
                  </a:lnTo>
                  <a:lnTo>
                    <a:pt x="69837" y="388619"/>
                  </a:lnTo>
                  <a:lnTo>
                    <a:pt x="83072" y="375919"/>
                  </a:lnTo>
                  <a:lnTo>
                    <a:pt x="68237" y="375919"/>
                  </a:lnTo>
                  <a:lnTo>
                    <a:pt x="38417" y="346709"/>
                  </a:lnTo>
                  <a:lnTo>
                    <a:pt x="55943" y="328929"/>
                  </a:lnTo>
                  <a:lnTo>
                    <a:pt x="56222" y="326389"/>
                  </a:lnTo>
                  <a:lnTo>
                    <a:pt x="54902" y="323849"/>
                  </a:lnTo>
                  <a:lnTo>
                    <a:pt x="49060" y="314959"/>
                  </a:lnTo>
                  <a:lnTo>
                    <a:pt x="44186" y="303529"/>
                  </a:lnTo>
                  <a:lnTo>
                    <a:pt x="40307" y="293369"/>
                  </a:lnTo>
                  <a:lnTo>
                    <a:pt x="37452" y="281939"/>
                  </a:lnTo>
                  <a:lnTo>
                    <a:pt x="36956" y="279399"/>
                  </a:lnTo>
                  <a:lnTo>
                    <a:pt x="34899" y="278129"/>
                  </a:lnTo>
                  <a:lnTo>
                    <a:pt x="10109" y="278129"/>
                  </a:lnTo>
                  <a:lnTo>
                    <a:pt x="10109" y="236219"/>
                  </a:lnTo>
                  <a:lnTo>
                    <a:pt x="34899" y="236219"/>
                  </a:lnTo>
                  <a:lnTo>
                    <a:pt x="36956" y="233679"/>
                  </a:lnTo>
                  <a:lnTo>
                    <a:pt x="37452" y="232409"/>
                  </a:lnTo>
                  <a:lnTo>
                    <a:pt x="40307" y="220979"/>
                  </a:lnTo>
                  <a:lnTo>
                    <a:pt x="44188" y="209549"/>
                  </a:lnTo>
                  <a:lnTo>
                    <a:pt x="49066" y="199389"/>
                  </a:lnTo>
                  <a:lnTo>
                    <a:pt x="54914" y="189229"/>
                  </a:lnTo>
                  <a:lnTo>
                    <a:pt x="56222" y="187959"/>
                  </a:lnTo>
                  <a:lnTo>
                    <a:pt x="55943" y="185419"/>
                  </a:lnTo>
                  <a:lnTo>
                    <a:pt x="38417" y="167639"/>
                  </a:lnTo>
                  <a:lnTo>
                    <a:pt x="68237" y="137159"/>
                  </a:lnTo>
                  <a:lnTo>
                    <a:pt x="82190" y="137159"/>
                  </a:lnTo>
                  <a:lnTo>
                    <a:pt x="69837" y="124459"/>
                  </a:lnTo>
                  <a:close/>
                </a:path>
                <a:path w="414654" h="414020">
                  <a:moveTo>
                    <a:pt x="242080" y="370839"/>
                  </a:moveTo>
                  <a:lnTo>
                    <a:pt x="226961" y="370839"/>
                  </a:lnTo>
                  <a:lnTo>
                    <a:pt x="245478" y="388619"/>
                  </a:lnTo>
                  <a:lnTo>
                    <a:pt x="248678" y="388619"/>
                  </a:lnTo>
                  <a:lnTo>
                    <a:pt x="261466" y="375919"/>
                  </a:lnTo>
                  <a:lnTo>
                    <a:pt x="247091" y="375919"/>
                  </a:lnTo>
                  <a:lnTo>
                    <a:pt x="242080" y="370839"/>
                  </a:lnTo>
                  <a:close/>
                </a:path>
                <a:path w="414654" h="414020">
                  <a:moveTo>
                    <a:pt x="88417" y="358139"/>
                  </a:moveTo>
                  <a:lnTo>
                    <a:pt x="85775" y="358139"/>
                  </a:lnTo>
                  <a:lnTo>
                    <a:pt x="68237" y="375919"/>
                  </a:lnTo>
                  <a:lnTo>
                    <a:pt x="83072" y="375919"/>
                  </a:lnTo>
                  <a:lnTo>
                    <a:pt x="88366" y="370839"/>
                  </a:lnTo>
                  <a:lnTo>
                    <a:pt x="110663" y="370839"/>
                  </a:lnTo>
                  <a:lnTo>
                    <a:pt x="100301" y="365759"/>
                  </a:lnTo>
                  <a:lnTo>
                    <a:pt x="88417" y="358139"/>
                  </a:lnTo>
                  <a:close/>
                </a:path>
                <a:path w="414654" h="414020">
                  <a:moveTo>
                    <a:pt x="248678" y="124459"/>
                  </a:moveTo>
                  <a:lnTo>
                    <a:pt x="245478" y="124459"/>
                  </a:lnTo>
                  <a:lnTo>
                    <a:pt x="232790" y="137159"/>
                  </a:lnTo>
                  <a:lnTo>
                    <a:pt x="247091" y="137159"/>
                  </a:lnTo>
                  <a:lnTo>
                    <a:pt x="276910" y="167639"/>
                  </a:lnTo>
                  <a:lnTo>
                    <a:pt x="259372" y="185419"/>
                  </a:lnTo>
                  <a:lnTo>
                    <a:pt x="259105" y="187959"/>
                  </a:lnTo>
                  <a:lnTo>
                    <a:pt x="260413" y="189229"/>
                  </a:lnTo>
                  <a:lnTo>
                    <a:pt x="266256" y="199389"/>
                  </a:lnTo>
                  <a:lnTo>
                    <a:pt x="271135" y="209549"/>
                  </a:lnTo>
                  <a:lnTo>
                    <a:pt x="275018" y="220979"/>
                  </a:lnTo>
                  <a:lnTo>
                    <a:pt x="277875" y="232409"/>
                  </a:lnTo>
                  <a:lnTo>
                    <a:pt x="278358" y="233679"/>
                  </a:lnTo>
                  <a:lnTo>
                    <a:pt x="280428" y="236219"/>
                  </a:lnTo>
                  <a:lnTo>
                    <a:pt x="305219" y="236219"/>
                  </a:lnTo>
                  <a:lnTo>
                    <a:pt x="305219" y="278129"/>
                  </a:lnTo>
                  <a:lnTo>
                    <a:pt x="280428" y="278129"/>
                  </a:lnTo>
                  <a:lnTo>
                    <a:pt x="278358" y="279399"/>
                  </a:lnTo>
                  <a:lnTo>
                    <a:pt x="277875" y="281939"/>
                  </a:lnTo>
                  <a:lnTo>
                    <a:pt x="275018" y="293369"/>
                  </a:lnTo>
                  <a:lnTo>
                    <a:pt x="271135" y="303529"/>
                  </a:lnTo>
                  <a:lnTo>
                    <a:pt x="266256" y="314959"/>
                  </a:lnTo>
                  <a:lnTo>
                    <a:pt x="260413" y="323849"/>
                  </a:lnTo>
                  <a:lnTo>
                    <a:pt x="259105" y="326389"/>
                  </a:lnTo>
                  <a:lnTo>
                    <a:pt x="259372" y="328929"/>
                  </a:lnTo>
                  <a:lnTo>
                    <a:pt x="276910" y="346709"/>
                  </a:lnTo>
                  <a:lnTo>
                    <a:pt x="247091" y="375919"/>
                  </a:lnTo>
                  <a:lnTo>
                    <a:pt x="261466" y="375919"/>
                  </a:lnTo>
                  <a:lnTo>
                    <a:pt x="289598" y="347979"/>
                  </a:lnTo>
                  <a:lnTo>
                    <a:pt x="289598" y="345439"/>
                  </a:lnTo>
                  <a:lnTo>
                    <a:pt x="271068" y="326389"/>
                  </a:lnTo>
                  <a:lnTo>
                    <a:pt x="276137" y="317499"/>
                  </a:lnTo>
                  <a:lnTo>
                    <a:pt x="280473" y="307339"/>
                  </a:lnTo>
                  <a:lnTo>
                    <a:pt x="284056" y="298449"/>
                  </a:lnTo>
                  <a:lnTo>
                    <a:pt x="286867" y="288289"/>
                  </a:lnTo>
                  <a:lnTo>
                    <a:pt x="313054" y="288289"/>
                  </a:lnTo>
                  <a:lnTo>
                    <a:pt x="315328" y="285749"/>
                  </a:lnTo>
                  <a:lnTo>
                    <a:pt x="315328" y="228599"/>
                  </a:lnTo>
                  <a:lnTo>
                    <a:pt x="313054" y="226059"/>
                  </a:lnTo>
                  <a:lnTo>
                    <a:pt x="286867" y="226059"/>
                  </a:lnTo>
                  <a:lnTo>
                    <a:pt x="284369" y="217169"/>
                  </a:lnTo>
                  <a:lnTo>
                    <a:pt x="281244" y="208279"/>
                  </a:lnTo>
                  <a:lnTo>
                    <a:pt x="277505" y="199389"/>
                  </a:lnTo>
                  <a:lnTo>
                    <a:pt x="273164" y="191769"/>
                  </a:lnTo>
                  <a:lnTo>
                    <a:pt x="294843" y="191769"/>
                  </a:lnTo>
                  <a:lnTo>
                    <a:pt x="294843" y="189229"/>
                  </a:lnTo>
                  <a:lnTo>
                    <a:pt x="293154" y="186689"/>
                  </a:lnTo>
                  <a:lnTo>
                    <a:pt x="286054" y="185419"/>
                  </a:lnTo>
                  <a:lnTo>
                    <a:pt x="281406" y="184149"/>
                  </a:lnTo>
                  <a:lnTo>
                    <a:pt x="276910" y="181609"/>
                  </a:lnTo>
                  <a:lnTo>
                    <a:pt x="289598" y="168909"/>
                  </a:lnTo>
                  <a:lnTo>
                    <a:pt x="289598" y="166369"/>
                  </a:lnTo>
                  <a:lnTo>
                    <a:pt x="248678" y="124459"/>
                  </a:lnTo>
                  <a:close/>
                </a:path>
                <a:path w="414654" h="414020">
                  <a:moveTo>
                    <a:pt x="157657" y="179069"/>
                  </a:moveTo>
                  <a:lnTo>
                    <a:pt x="127468" y="185419"/>
                  </a:lnTo>
                  <a:lnTo>
                    <a:pt x="102814" y="201929"/>
                  </a:lnTo>
                  <a:lnTo>
                    <a:pt x="86182" y="227329"/>
                  </a:lnTo>
                  <a:lnTo>
                    <a:pt x="80060" y="256539"/>
                  </a:lnTo>
                  <a:lnTo>
                    <a:pt x="80990" y="269239"/>
                  </a:lnTo>
                  <a:lnTo>
                    <a:pt x="83791" y="280669"/>
                  </a:lnTo>
                  <a:lnTo>
                    <a:pt x="88397" y="292099"/>
                  </a:lnTo>
                  <a:lnTo>
                    <a:pt x="94741" y="302259"/>
                  </a:lnTo>
                  <a:lnTo>
                    <a:pt x="94741" y="344169"/>
                  </a:lnTo>
                  <a:lnTo>
                    <a:pt x="97002" y="346709"/>
                  </a:lnTo>
                  <a:lnTo>
                    <a:pt x="218325" y="346709"/>
                  </a:lnTo>
                  <a:lnTo>
                    <a:pt x="220586" y="344169"/>
                  </a:lnTo>
                  <a:lnTo>
                    <a:pt x="220586" y="336549"/>
                  </a:lnTo>
                  <a:lnTo>
                    <a:pt x="104838" y="336549"/>
                  </a:lnTo>
                  <a:lnTo>
                    <a:pt x="104838" y="297179"/>
                  </a:lnTo>
                  <a:lnTo>
                    <a:pt x="106735" y="288289"/>
                  </a:lnTo>
                  <a:lnTo>
                    <a:pt x="108442" y="285749"/>
                  </a:lnTo>
                  <a:lnTo>
                    <a:pt x="96799" y="285749"/>
                  </a:lnTo>
                  <a:lnTo>
                    <a:pt x="90225" y="260349"/>
                  </a:lnTo>
                  <a:lnTo>
                    <a:pt x="93999" y="234949"/>
                  </a:lnTo>
                  <a:lnTo>
                    <a:pt x="107097" y="212089"/>
                  </a:lnTo>
                  <a:lnTo>
                    <a:pt x="128498" y="195579"/>
                  </a:lnTo>
                  <a:lnTo>
                    <a:pt x="154478" y="189229"/>
                  </a:lnTo>
                  <a:lnTo>
                    <a:pt x="193539" y="189229"/>
                  </a:lnTo>
                  <a:lnTo>
                    <a:pt x="187849" y="185419"/>
                  </a:lnTo>
                  <a:lnTo>
                    <a:pt x="157657" y="179069"/>
                  </a:lnTo>
                  <a:close/>
                </a:path>
                <a:path w="414654" h="414020">
                  <a:moveTo>
                    <a:pt x="131521" y="298449"/>
                  </a:moveTo>
                  <a:lnTo>
                    <a:pt x="125933" y="298449"/>
                  </a:lnTo>
                  <a:lnTo>
                    <a:pt x="123672" y="300989"/>
                  </a:lnTo>
                  <a:lnTo>
                    <a:pt x="123672" y="336549"/>
                  </a:lnTo>
                  <a:lnTo>
                    <a:pt x="133781" y="336549"/>
                  </a:lnTo>
                  <a:lnTo>
                    <a:pt x="133781" y="300989"/>
                  </a:lnTo>
                  <a:lnTo>
                    <a:pt x="131521" y="298449"/>
                  </a:lnTo>
                  <a:close/>
                </a:path>
                <a:path w="414654" h="414020">
                  <a:moveTo>
                    <a:pt x="189382" y="298449"/>
                  </a:moveTo>
                  <a:lnTo>
                    <a:pt x="183807" y="298449"/>
                  </a:lnTo>
                  <a:lnTo>
                    <a:pt x="181546" y="300989"/>
                  </a:lnTo>
                  <a:lnTo>
                    <a:pt x="181546" y="336549"/>
                  </a:lnTo>
                  <a:lnTo>
                    <a:pt x="191642" y="336549"/>
                  </a:lnTo>
                  <a:lnTo>
                    <a:pt x="191642" y="300989"/>
                  </a:lnTo>
                  <a:lnTo>
                    <a:pt x="189382" y="298449"/>
                  </a:lnTo>
                  <a:close/>
                </a:path>
                <a:path w="414654" h="414020">
                  <a:moveTo>
                    <a:pt x="210569" y="274319"/>
                  </a:moveTo>
                  <a:lnTo>
                    <a:pt x="186728" y="274319"/>
                  </a:lnTo>
                  <a:lnTo>
                    <a:pt x="195994" y="275589"/>
                  </a:lnTo>
                  <a:lnTo>
                    <a:pt x="203550" y="280669"/>
                  </a:lnTo>
                  <a:lnTo>
                    <a:pt x="208632" y="288289"/>
                  </a:lnTo>
                  <a:lnTo>
                    <a:pt x="210477" y="298449"/>
                  </a:lnTo>
                  <a:lnTo>
                    <a:pt x="210477" y="336549"/>
                  </a:lnTo>
                  <a:lnTo>
                    <a:pt x="220586" y="336549"/>
                  </a:lnTo>
                  <a:lnTo>
                    <a:pt x="220586" y="302259"/>
                  </a:lnTo>
                  <a:lnTo>
                    <a:pt x="226925" y="292099"/>
                  </a:lnTo>
                  <a:lnTo>
                    <a:pt x="229484" y="285749"/>
                  </a:lnTo>
                  <a:lnTo>
                    <a:pt x="218528" y="285749"/>
                  </a:lnTo>
                  <a:lnTo>
                    <a:pt x="213527" y="276859"/>
                  </a:lnTo>
                  <a:lnTo>
                    <a:pt x="210569" y="274319"/>
                  </a:lnTo>
                  <a:close/>
                </a:path>
                <a:path w="414654" h="414020">
                  <a:moveTo>
                    <a:pt x="186601" y="264159"/>
                  </a:moveTo>
                  <a:lnTo>
                    <a:pt x="128727" y="264159"/>
                  </a:lnTo>
                  <a:lnTo>
                    <a:pt x="118369" y="265429"/>
                  </a:lnTo>
                  <a:lnTo>
                    <a:pt x="109191" y="270509"/>
                  </a:lnTo>
                  <a:lnTo>
                    <a:pt x="101798" y="276859"/>
                  </a:lnTo>
                  <a:lnTo>
                    <a:pt x="96799" y="285749"/>
                  </a:lnTo>
                  <a:lnTo>
                    <a:pt x="108442" y="285749"/>
                  </a:lnTo>
                  <a:lnTo>
                    <a:pt x="111858" y="280669"/>
                  </a:lnTo>
                  <a:lnTo>
                    <a:pt x="119443" y="275589"/>
                  </a:lnTo>
                  <a:lnTo>
                    <a:pt x="128727" y="274319"/>
                  </a:lnTo>
                  <a:lnTo>
                    <a:pt x="210569" y="274319"/>
                  </a:lnTo>
                  <a:lnTo>
                    <a:pt x="206132" y="270509"/>
                  </a:lnTo>
                  <a:lnTo>
                    <a:pt x="196952" y="265429"/>
                  </a:lnTo>
                  <a:lnTo>
                    <a:pt x="186601" y="264159"/>
                  </a:lnTo>
                  <a:close/>
                </a:path>
                <a:path w="414654" h="414020">
                  <a:moveTo>
                    <a:pt x="193539" y="189229"/>
                  </a:moveTo>
                  <a:lnTo>
                    <a:pt x="154478" y="189229"/>
                  </a:lnTo>
                  <a:lnTo>
                    <a:pt x="180076" y="193039"/>
                  </a:lnTo>
                  <a:lnTo>
                    <a:pt x="202393" y="207009"/>
                  </a:lnTo>
                  <a:lnTo>
                    <a:pt x="218528" y="227329"/>
                  </a:lnTo>
                  <a:lnTo>
                    <a:pt x="223500" y="242569"/>
                  </a:lnTo>
                  <a:lnTo>
                    <a:pt x="225158" y="256539"/>
                  </a:lnTo>
                  <a:lnTo>
                    <a:pt x="223500" y="271779"/>
                  </a:lnTo>
                  <a:lnTo>
                    <a:pt x="218528" y="285749"/>
                  </a:lnTo>
                  <a:lnTo>
                    <a:pt x="229484" y="285749"/>
                  </a:lnTo>
                  <a:lnTo>
                    <a:pt x="231532" y="280669"/>
                  </a:lnTo>
                  <a:lnTo>
                    <a:pt x="234336" y="269239"/>
                  </a:lnTo>
                  <a:lnTo>
                    <a:pt x="235267" y="256539"/>
                  </a:lnTo>
                  <a:lnTo>
                    <a:pt x="229143" y="227329"/>
                  </a:lnTo>
                  <a:lnTo>
                    <a:pt x="212507" y="201929"/>
                  </a:lnTo>
                  <a:lnTo>
                    <a:pt x="193539" y="189229"/>
                  </a:lnTo>
                  <a:close/>
                </a:path>
                <a:path w="414654" h="414020">
                  <a:moveTo>
                    <a:pt x="157489" y="205739"/>
                  </a:moveTo>
                  <a:lnTo>
                    <a:pt x="144710" y="208279"/>
                  </a:lnTo>
                  <a:lnTo>
                    <a:pt x="133502" y="215899"/>
                  </a:lnTo>
                  <a:lnTo>
                    <a:pt x="126130" y="227329"/>
                  </a:lnTo>
                  <a:lnTo>
                    <a:pt x="123672" y="240029"/>
                  </a:lnTo>
                  <a:lnTo>
                    <a:pt x="126130" y="252729"/>
                  </a:lnTo>
                  <a:lnTo>
                    <a:pt x="133502" y="264159"/>
                  </a:lnTo>
                  <a:lnTo>
                    <a:pt x="157657" y="264159"/>
                  </a:lnTo>
                  <a:lnTo>
                    <a:pt x="148365" y="261619"/>
                  </a:lnTo>
                  <a:lnTo>
                    <a:pt x="140776" y="256539"/>
                  </a:lnTo>
                  <a:lnTo>
                    <a:pt x="135658" y="248919"/>
                  </a:lnTo>
                  <a:lnTo>
                    <a:pt x="133781" y="240029"/>
                  </a:lnTo>
                  <a:lnTo>
                    <a:pt x="135663" y="231139"/>
                  </a:lnTo>
                  <a:lnTo>
                    <a:pt x="140781" y="223519"/>
                  </a:lnTo>
                  <a:lnTo>
                    <a:pt x="148367" y="218439"/>
                  </a:lnTo>
                  <a:lnTo>
                    <a:pt x="157657" y="215899"/>
                  </a:lnTo>
                  <a:lnTo>
                    <a:pt x="181571" y="215899"/>
                  </a:lnTo>
                  <a:lnTo>
                    <a:pt x="170292" y="208279"/>
                  </a:lnTo>
                  <a:lnTo>
                    <a:pt x="157489" y="205739"/>
                  </a:lnTo>
                  <a:close/>
                </a:path>
                <a:path w="414654" h="414020">
                  <a:moveTo>
                    <a:pt x="181571" y="215899"/>
                  </a:moveTo>
                  <a:lnTo>
                    <a:pt x="157657" y="215899"/>
                  </a:lnTo>
                  <a:lnTo>
                    <a:pt x="166957" y="218439"/>
                  </a:lnTo>
                  <a:lnTo>
                    <a:pt x="174550" y="223519"/>
                  </a:lnTo>
                  <a:lnTo>
                    <a:pt x="179669" y="231139"/>
                  </a:lnTo>
                  <a:lnTo>
                    <a:pt x="181546" y="240029"/>
                  </a:lnTo>
                  <a:lnTo>
                    <a:pt x="179669" y="248919"/>
                  </a:lnTo>
                  <a:lnTo>
                    <a:pt x="174550" y="256539"/>
                  </a:lnTo>
                  <a:lnTo>
                    <a:pt x="166957" y="261619"/>
                  </a:lnTo>
                  <a:lnTo>
                    <a:pt x="157657" y="264159"/>
                  </a:lnTo>
                  <a:lnTo>
                    <a:pt x="181813" y="264159"/>
                  </a:lnTo>
                  <a:lnTo>
                    <a:pt x="189224" y="252729"/>
                  </a:lnTo>
                  <a:lnTo>
                    <a:pt x="191650" y="240029"/>
                  </a:lnTo>
                  <a:lnTo>
                    <a:pt x="189098" y="227329"/>
                  </a:lnTo>
                  <a:lnTo>
                    <a:pt x="181571" y="215899"/>
                  </a:lnTo>
                  <a:close/>
                </a:path>
                <a:path w="414654" h="414020">
                  <a:moveTo>
                    <a:pt x="294843" y="191769"/>
                  </a:moveTo>
                  <a:lnTo>
                    <a:pt x="273164" y="191769"/>
                  </a:lnTo>
                  <a:lnTo>
                    <a:pt x="276936" y="193039"/>
                  </a:lnTo>
                  <a:lnTo>
                    <a:pt x="284733" y="195579"/>
                  </a:lnTo>
                  <a:lnTo>
                    <a:pt x="284733" y="212089"/>
                  </a:lnTo>
                  <a:lnTo>
                    <a:pt x="286994" y="214629"/>
                  </a:lnTo>
                  <a:lnTo>
                    <a:pt x="327532" y="214629"/>
                  </a:lnTo>
                  <a:lnTo>
                    <a:pt x="329793" y="212089"/>
                  </a:lnTo>
                  <a:lnTo>
                    <a:pt x="329793" y="204469"/>
                  </a:lnTo>
                  <a:lnTo>
                    <a:pt x="294843" y="204469"/>
                  </a:lnTo>
                  <a:lnTo>
                    <a:pt x="294843" y="191769"/>
                  </a:lnTo>
                  <a:close/>
                </a:path>
                <a:path w="414654" h="414020">
                  <a:moveTo>
                    <a:pt x="355942" y="173989"/>
                  </a:moveTo>
                  <a:lnTo>
                    <a:pt x="353288" y="173989"/>
                  </a:lnTo>
                  <a:lnTo>
                    <a:pt x="351281" y="175259"/>
                  </a:lnTo>
                  <a:lnTo>
                    <a:pt x="344820" y="179069"/>
                  </a:lnTo>
                  <a:lnTo>
                    <a:pt x="338039" y="181609"/>
                  </a:lnTo>
                  <a:lnTo>
                    <a:pt x="330986" y="184149"/>
                  </a:lnTo>
                  <a:lnTo>
                    <a:pt x="323710" y="186689"/>
                  </a:lnTo>
                  <a:lnTo>
                    <a:pt x="321360" y="186689"/>
                  </a:lnTo>
                  <a:lnTo>
                    <a:pt x="319684" y="189229"/>
                  </a:lnTo>
                  <a:lnTo>
                    <a:pt x="319684" y="204469"/>
                  </a:lnTo>
                  <a:lnTo>
                    <a:pt x="329793" y="204469"/>
                  </a:lnTo>
                  <a:lnTo>
                    <a:pt x="329793" y="195579"/>
                  </a:lnTo>
                  <a:lnTo>
                    <a:pt x="335926" y="193039"/>
                  </a:lnTo>
                  <a:lnTo>
                    <a:pt x="341907" y="190499"/>
                  </a:lnTo>
                  <a:lnTo>
                    <a:pt x="347715" y="187959"/>
                  </a:lnTo>
                  <a:lnTo>
                    <a:pt x="353326" y="185419"/>
                  </a:lnTo>
                  <a:lnTo>
                    <a:pt x="380363" y="185419"/>
                  </a:lnTo>
                  <a:lnTo>
                    <a:pt x="381666" y="184149"/>
                  </a:lnTo>
                  <a:lnTo>
                    <a:pt x="367042" y="184149"/>
                  </a:lnTo>
                  <a:lnTo>
                    <a:pt x="355942" y="173989"/>
                  </a:lnTo>
                  <a:close/>
                </a:path>
                <a:path w="414654" h="414020">
                  <a:moveTo>
                    <a:pt x="380363" y="185419"/>
                  </a:moveTo>
                  <a:lnTo>
                    <a:pt x="353326" y="185419"/>
                  </a:lnTo>
                  <a:lnTo>
                    <a:pt x="365442" y="196849"/>
                  </a:lnTo>
                  <a:lnTo>
                    <a:pt x="368642" y="196849"/>
                  </a:lnTo>
                  <a:lnTo>
                    <a:pt x="380363" y="185419"/>
                  </a:lnTo>
                  <a:close/>
                </a:path>
                <a:path w="414654" h="414020">
                  <a:moveTo>
                    <a:pt x="381671" y="30479"/>
                  </a:moveTo>
                  <a:lnTo>
                    <a:pt x="367042" y="30479"/>
                  </a:lnTo>
                  <a:lnTo>
                    <a:pt x="384606" y="46989"/>
                  </a:lnTo>
                  <a:lnTo>
                    <a:pt x="373506" y="58419"/>
                  </a:lnTo>
                  <a:lnTo>
                    <a:pt x="373240" y="60959"/>
                  </a:lnTo>
                  <a:lnTo>
                    <a:pt x="374548" y="63499"/>
                  </a:lnTo>
                  <a:lnTo>
                    <a:pt x="378379" y="69849"/>
                  </a:lnTo>
                  <a:lnTo>
                    <a:pt x="381574" y="76199"/>
                  </a:lnTo>
                  <a:lnTo>
                    <a:pt x="384117" y="83819"/>
                  </a:lnTo>
                  <a:lnTo>
                    <a:pt x="385991" y="91439"/>
                  </a:lnTo>
                  <a:lnTo>
                    <a:pt x="386473" y="92709"/>
                  </a:lnTo>
                  <a:lnTo>
                    <a:pt x="388543" y="95249"/>
                  </a:lnTo>
                  <a:lnTo>
                    <a:pt x="404228" y="95249"/>
                  </a:lnTo>
                  <a:lnTo>
                    <a:pt x="404228" y="119379"/>
                  </a:lnTo>
                  <a:lnTo>
                    <a:pt x="388543" y="119379"/>
                  </a:lnTo>
                  <a:lnTo>
                    <a:pt x="386473" y="121919"/>
                  </a:lnTo>
                  <a:lnTo>
                    <a:pt x="385991" y="124459"/>
                  </a:lnTo>
                  <a:lnTo>
                    <a:pt x="384115" y="130809"/>
                  </a:lnTo>
                  <a:lnTo>
                    <a:pt x="381569" y="138429"/>
                  </a:lnTo>
                  <a:lnTo>
                    <a:pt x="378374" y="144779"/>
                  </a:lnTo>
                  <a:lnTo>
                    <a:pt x="374548" y="151129"/>
                  </a:lnTo>
                  <a:lnTo>
                    <a:pt x="373240" y="153669"/>
                  </a:lnTo>
                  <a:lnTo>
                    <a:pt x="373506" y="156209"/>
                  </a:lnTo>
                  <a:lnTo>
                    <a:pt x="384606" y="167639"/>
                  </a:lnTo>
                  <a:lnTo>
                    <a:pt x="367042" y="184149"/>
                  </a:lnTo>
                  <a:lnTo>
                    <a:pt x="381666" y="184149"/>
                  </a:lnTo>
                  <a:lnTo>
                    <a:pt x="397294" y="168909"/>
                  </a:lnTo>
                  <a:lnTo>
                    <a:pt x="397294" y="165099"/>
                  </a:lnTo>
                  <a:lnTo>
                    <a:pt x="385190" y="153669"/>
                  </a:lnTo>
                  <a:lnTo>
                    <a:pt x="388256" y="147319"/>
                  </a:lnTo>
                  <a:lnTo>
                    <a:pt x="390910" y="142239"/>
                  </a:lnTo>
                  <a:lnTo>
                    <a:pt x="393143" y="135889"/>
                  </a:lnTo>
                  <a:lnTo>
                    <a:pt x="394944" y="129539"/>
                  </a:lnTo>
                  <a:lnTo>
                    <a:pt x="412076" y="129539"/>
                  </a:lnTo>
                  <a:lnTo>
                    <a:pt x="414337" y="128269"/>
                  </a:lnTo>
                  <a:lnTo>
                    <a:pt x="414337" y="87629"/>
                  </a:lnTo>
                  <a:lnTo>
                    <a:pt x="412076" y="85089"/>
                  </a:lnTo>
                  <a:lnTo>
                    <a:pt x="394944" y="85089"/>
                  </a:lnTo>
                  <a:lnTo>
                    <a:pt x="393143" y="78739"/>
                  </a:lnTo>
                  <a:lnTo>
                    <a:pt x="390910" y="72389"/>
                  </a:lnTo>
                  <a:lnTo>
                    <a:pt x="388256" y="67309"/>
                  </a:lnTo>
                  <a:lnTo>
                    <a:pt x="385190" y="60959"/>
                  </a:lnTo>
                  <a:lnTo>
                    <a:pt x="397306" y="49529"/>
                  </a:lnTo>
                  <a:lnTo>
                    <a:pt x="397306" y="45719"/>
                  </a:lnTo>
                  <a:lnTo>
                    <a:pt x="381671" y="30479"/>
                  </a:lnTo>
                  <a:close/>
                </a:path>
                <a:path w="414654" h="414020">
                  <a:moveTo>
                    <a:pt x="82190" y="137159"/>
                  </a:moveTo>
                  <a:lnTo>
                    <a:pt x="68237" y="137159"/>
                  </a:lnTo>
                  <a:lnTo>
                    <a:pt x="85775" y="154939"/>
                  </a:lnTo>
                  <a:lnTo>
                    <a:pt x="88430" y="154939"/>
                  </a:lnTo>
                  <a:lnTo>
                    <a:pt x="90423" y="153669"/>
                  </a:lnTo>
                  <a:lnTo>
                    <a:pt x="100299" y="148589"/>
                  </a:lnTo>
                  <a:lnTo>
                    <a:pt x="110658" y="143509"/>
                  </a:lnTo>
                  <a:lnTo>
                    <a:pt x="88366" y="143509"/>
                  </a:lnTo>
                  <a:lnTo>
                    <a:pt x="82190" y="137159"/>
                  </a:lnTo>
                  <a:close/>
                </a:path>
                <a:path w="414654" h="414020">
                  <a:moveTo>
                    <a:pt x="188861" y="109219"/>
                  </a:moveTo>
                  <a:lnTo>
                    <a:pt x="178752" y="109219"/>
                  </a:lnTo>
                  <a:lnTo>
                    <a:pt x="178752" y="134619"/>
                  </a:lnTo>
                  <a:lnTo>
                    <a:pt x="180428" y="135889"/>
                  </a:lnTo>
                  <a:lnTo>
                    <a:pt x="182778" y="137159"/>
                  </a:lnTo>
                  <a:lnTo>
                    <a:pt x="193891" y="139699"/>
                  </a:lnTo>
                  <a:lnTo>
                    <a:pt x="204665" y="143509"/>
                  </a:lnTo>
                  <a:lnTo>
                    <a:pt x="215027" y="148589"/>
                  </a:lnTo>
                  <a:lnTo>
                    <a:pt x="224904" y="153669"/>
                  </a:lnTo>
                  <a:lnTo>
                    <a:pt x="226898" y="154939"/>
                  </a:lnTo>
                  <a:lnTo>
                    <a:pt x="229552" y="154939"/>
                  </a:lnTo>
                  <a:lnTo>
                    <a:pt x="243332" y="140969"/>
                  </a:lnTo>
                  <a:lnTo>
                    <a:pt x="223405" y="140969"/>
                  </a:lnTo>
                  <a:lnTo>
                    <a:pt x="215150" y="137159"/>
                  </a:lnTo>
                  <a:lnTo>
                    <a:pt x="206619" y="133349"/>
                  </a:lnTo>
                  <a:lnTo>
                    <a:pt x="188861" y="128269"/>
                  </a:lnTo>
                  <a:lnTo>
                    <a:pt x="188861" y="109219"/>
                  </a:lnTo>
                  <a:close/>
                </a:path>
                <a:path w="414654" h="414020">
                  <a:moveTo>
                    <a:pt x="307263" y="59689"/>
                  </a:moveTo>
                  <a:lnTo>
                    <a:pt x="288681" y="63499"/>
                  </a:lnTo>
                  <a:lnTo>
                    <a:pt x="273504" y="73659"/>
                  </a:lnTo>
                  <a:lnTo>
                    <a:pt x="263265" y="88899"/>
                  </a:lnTo>
                  <a:lnTo>
                    <a:pt x="259499" y="107949"/>
                  </a:lnTo>
                  <a:lnTo>
                    <a:pt x="263252" y="125729"/>
                  </a:lnTo>
                  <a:lnTo>
                    <a:pt x="273489" y="140969"/>
                  </a:lnTo>
                  <a:lnTo>
                    <a:pt x="288672" y="151129"/>
                  </a:lnTo>
                  <a:lnTo>
                    <a:pt x="307263" y="154939"/>
                  </a:lnTo>
                  <a:lnTo>
                    <a:pt x="325855" y="151129"/>
                  </a:lnTo>
                  <a:lnTo>
                    <a:pt x="335344" y="144779"/>
                  </a:lnTo>
                  <a:lnTo>
                    <a:pt x="307276" y="144779"/>
                  </a:lnTo>
                  <a:lnTo>
                    <a:pt x="292618" y="142239"/>
                  </a:lnTo>
                  <a:lnTo>
                    <a:pt x="280654" y="134619"/>
                  </a:lnTo>
                  <a:lnTo>
                    <a:pt x="272580" y="121919"/>
                  </a:lnTo>
                  <a:lnTo>
                    <a:pt x="269608" y="107949"/>
                  </a:lnTo>
                  <a:lnTo>
                    <a:pt x="272568" y="92709"/>
                  </a:lnTo>
                  <a:lnTo>
                    <a:pt x="280639" y="81279"/>
                  </a:lnTo>
                  <a:lnTo>
                    <a:pt x="292609" y="72389"/>
                  </a:lnTo>
                  <a:lnTo>
                    <a:pt x="307263" y="69849"/>
                  </a:lnTo>
                  <a:lnTo>
                    <a:pt x="335344" y="69849"/>
                  </a:lnTo>
                  <a:lnTo>
                    <a:pt x="325855" y="63499"/>
                  </a:lnTo>
                  <a:lnTo>
                    <a:pt x="307263" y="59689"/>
                  </a:lnTo>
                  <a:close/>
                </a:path>
                <a:path w="414654" h="414020">
                  <a:moveTo>
                    <a:pt x="335344" y="69849"/>
                  </a:moveTo>
                  <a:lnTo>
                    <a:pt x="307263" y="69849"/>
                  </a:lnTo>
                  <a:lnTo>
                    <a:pt x="321923" y="72389"/>
                  </a:lnTo>
                  <a:lnTo>
                    <a:pt x="333892" y="81279"/>
                  </a:lnTo>
                  <a:lnTo>
                    <a:pt x="341960" y="92709"/>
                  </a:lnTo>
                  <a:lnTo>
                    <a:pt x="344919" y="107949"/>
                  </a:lnTo>
                  <a:lnTo>
                    <a:pt x="341961" y="121919"/>
                  </a:lnTo>
                  <a:lnTo>
                    <a:pt x="333894" y="134619"/>
                  </a:lnTo>
                  <a:lnTo>
                    <a:pt x="321928" y="142239"/>
                  </a:lnTo>
                  <a:lnTo>
                    <a:pt x="307276" y="144779"/>
                  </a:lnTo>
                  <a:lnTo>
                    <a:pt x="335344" y="144779"/>
                  </a:lnTo>
                  <a:lnTo>
                    <a:pt x="341037" y="140969"/>
                  </a:lnTo>
                  <a:lnTo>
                    <a:pt x="351274" y="125729"/>
                  </a:lnTo>
                  <a:lnTo>
                    <a:pt x="355028" y="107949"/>
                  </a:lnTo>
                  <a:lnTo>
                    <a:pt x="351274" y="88899"/>
                  </a:lnTo>
                  <a:lnTo>
                    <a:pt x="341037" y="73659"/>
                  </a:lnTo>
                  <a:lnTo>
                    <a:pt x="335344" y="69849"/>
                  </a:lnTo>
                  <a:close/>
                </a:path>
                <a:path w="414654" h="414020">
                  <a:moveTo>
                    <a:pt x="186588" y="99059"/>
                  </a:moveTo>
                  <a:lnTo>
                    <a:pt x="128727" y="99059"/>
                  </a:lnTo>
                  <a:lnTo>
                    <a:pt x="126466" y="101599"/>
                  </a:lnTo>
                  <a:lnTo>
                    <a:pt x="126466" y="128269"/>
                  </a:lnTo>
                  <a:lnTo>
                    <a:pt x="116496" y="130809"/>
                  </a:lnTo>
                  <a:lnTo>
                    <a:pt x="106792" y="134619"/>
                  </a:lnTo>
                  <a:lnTo>
                    <a:pt x="97400" y="138429"/>
                  </a:lnTo>
                  <a:lnTo>
                    <a:pt x="88366" y="143509"/>
                  </a:lnTo>
                  <a:lnTo>
                    <a:pt x="110658" y="143509"/>
                  </a:lnTo>
                  <a:lnTo>
                    <a:pt x="121431" y="139699"/>
                  </a:lnTo>
                  <a:lnTo>
                    <a:pt x="132549" y="137159"/>
                  </a:lnTo>
                  <a:lnTo>
                    <a:pt x="134886" y="135889"/>
                  </a:lnTo>
                  <a:lnTo>
                    <a:pt x="136575" y="134619"/>
                  </a:lnTo>
                  <a:lnTo>
                    <a:pt x="136575" y="109219"/>
                  </a:lnTo>
                  <a:lnTo>
                    <a:pt x="188861" y="109219"/>
                  </a:lnTo>
                  <a:lnTo>
                    <a:pt x="188861" y="101599"/>
                  </a:lnTo>
                  <a:lnTo>
                    <a:pt x="186588" y="99059"/>
                  </a:lnTo>
                  <a:close/>
                </a:path>
                <a:path w="414654" h="414020">
                  <a:moveTo>
                    <a:pt x="249085" y="17779"/>
                  </a:moveTo>
                  <a:lnTo>
                    <a:pt x="245884" y="17779"/>
                  </a:lnTo>
                  <a:lnTo>
                    <a:pt x="217220" y="45719"/>
                  </a:lnTo>
                  <a:lnTo>
                    <a:pt x="217220" y="49529"/>
                  </a:lnTo>
                  <a:lnTo>
                    <a:pt x="229336" y="60959"/>
                  </a:lnTo>
                  <a:lnTo>
                    <a:pt x="226271" y="67309"/>
                  </a:lnTo>
                  <a:lnTo>
                    <a:pt x="223616" y="72389"/>
                  </a:lnTo>
                  <a:lnTo>
                    <a:pt x="221383" y="78739"/>
                  </a:lnTo>
                  <a:lnTo>
                    <a:pt x="219582" y="85089"/>
                  </a:lnTo>
                  <a:lnTo>
                    <a:pt x="202450" y="85089"/>
                  </a:lnTo>
                  <a:lnTo>
                    <a:pt x="200190" y="87629"/>
                  </a:lnTo>
                  <a:lnTo>
                    <a:pt x="200190" y="128269"/>
                  </a:lnTo>
                  <a:lnTo>
                    <a:pt x="202450" y="129539"/>
                  </a:lnTo>
                  <a:lnTo>
                    <a:pt x="219582" y="129539"/>
                  </a:lnTo>
                  <a:lnTo>
                    <a:pt x="220586" y="133349"/>
                  </a:lnTo>
                  <a:lnTo>
                    <a:pt x="221868" y="137159"/>
                  </a:lnTo>
                  <a:lnTo>
                    <a:pt x="223405" y="140969"/>
                  </a:lnTo>
                  <a:lnTo>
                    <a:pt x="243332" y="140969"/>
                  </a:lnTo>
                  <a:lnTo>
                    <a:pt x="247091" y="137159"/>
                  </a:lnTo>
                  <a:lnTo>
                    <a:pt x="232790" y="137159"/>
                  </a:lnTo>
                  <a:lnTo>
                    <a:pt x="230949" y="133349"/>
                  </a:lnTo>
                  <a:lnTo>
                    <a:pt x="229527" y="128269"/>
                  </a:lnTo>
                  <a:lnTo>
                    <a:pt x="228053" y="121919"/>
                  </a:lnTo>
                  <a:lnTo>
                    <a:pt x="225983" y="119379"/>
                  </a:lnTo>
                  <a:lnTo>
                    <a:pt x="210299" y="119379"/>
                  </a:lnTo>
                  <a:lnTo>
                    <a:pt x="210299" y="95249"/>
                  </a:lnTo>
                  <a:lnTo>
                    <a:pt x="225983" y="95249"/>
                  </a:lnTo>
                  <a:lnTo>
                    <a:pt x="228053" y="92709"/>
                  </a:lnTo>
                  <a:lnTo>
                    <a:pt x="228536" y="91439"/>
                  </a:lnTo>
                  <a:lnTo>
                    <a:pt x="230410" y="83819"/>
                  </a:lnTo>
                  <a:lnTo>
                    <a:pt x="232952" y="76199"/>
                  </a:lnTo>
                  <a:lnTo>
                    <a:pt x="236148" y="69849"/>
                  </a:lnTo>
                  <a:lnTo>
                    <a:pt x="239979" y="63499"/>
                  </a:lnTo>
                  <a:lnTo>
                    <a:pt x="241287" y="60959"/>
                  </a:lnTo>
                  <a:lnTo>
                    <a:pt x="241020" y="58419"/>
                  </a:lnTo>
                  <a:lnTo>
                    <a:pt x="229920" y="46989"/>
                  </a:lnTo>
                  <a:lnTo>
                    <a:pt x="247484" y="30479"/>
                  </a:lnTo>
                  <a:lnTo>
                    <a:pt x="283540" y="30479"/>
                  </a:lnTo>
                  <a:lnTo>
                    <a:pt x="290817" y="29209"/>
                  </a:lnTo>
                  <a:lnTo>
                    <a:pt x="261200" y="29209"/>
                  </a:lnTo>
                  <a:lnTo>
                    <a:pt x="249085" y="17779"/>
                  </a:lnTo>
                  <a:close/>
                </a:path>
                <a:path w="414654" h="414020">
                  <a:moveTo>
                    <a:pt x="286219" y="101599"/>
                  </a:moveTo>
                  <a:lnTo>
                    <a:pt x="283019" y="101599"/>
                  </a:lnTo>
                  <a:lnTo>
                    <a:pt x="279069" y="105409"/>
                  </a:lnTo>
                  <a:lnTo>
                    <a:pt x="279069" y="109219"/>
                  </a:lnTo>
                  <a:lnTo>
                    <a:pt x="298119" y="128269"/>
                  </a:lnTo>
                  <a:lnTo>
                    <a:pt x="301320" y="128269"/>
                  </a:lnTo>
                  <a:lnTo>
                    <a:pt x="313692" y="115569"/>
                  </a:lnTo>
                  <a:lnTo>
                    <a:pt x="299719" y="115569"/>
                  </a:lnTo>
                  <a:lnTo>
                    <a:pt x="286219" y="101599"/>
                  </a:lnTo>
                  <a:close/>
                </a:path>
                <a:path w="414654" h="414020">
                  <a:moveTo>
                    <a:pt x="331520" y="86359"/>
                  </a:moveTo>
                  <a:lnTo>
                    <a:pt x="328320" y="86359"/>
                  </a:lnTo>
                  <a:lnTo>
                    <a:pt x="299719" y="115569"/>
                  </a:lnTo>
                  <a:lnTo>
                    <a:pt x="313692" y="115569"/>
                  </a:lnTo>
                  <a:lnTo>
                    <a:pt x="333489" y="95249"/>
                  </a:lnTo>
                  <a:lnTo>
                    <a:pt x="335470" y="93979"/>
                  </a:lnTo>
                  <a:lnTo>
                    <a:pt x="335470" y="90169"/>
                  </a:lnTo>
                  <a:lnTo>
                    <a:pt x="331520" y="86359"/>
                  </a:lnTo>
                  <a:close/>
                </a:path>
                <a:path w="414654" h="414020">
                  <a:moveTo>
                    <a:pt x="283540" y="30479"/>
                  </a:moveTo>
                  <a:lnTo>
                    <a:pt x="247484" y="30479"/>
                  </a:lnTo>
                  <a:lnTo>
                    <a:pt x="258584" y="40639"/>
                  </a:lnTo>
                  <a:lnTo>
                    <a:pt x="261238" y="41909"/>
                  </a:lnTo>
                  <a:lnTo>
                    <a:pt x="263232" y="40639"/>
                  </a:lnTo>
                  <a:lnTo>
                    <a:pt x="269702" y="36829"/>
                  </a:lnTo>
                  <a:lnTo>
                    <a:pt x="276486" y="33019"/>
                  </a:lnTo>
                  <a:lnTo>
                    <a:pt x="283540" y="30479"/>
                  </a:lnTo>
                  <a:close/>
                </a:path>
                <a:path w="414654" h="414020">
                  <a:moveTo>
                    <a:pt x="329793" y="10159"/>
                  </a:moveTo>
                  <a:lnTo>
                    <a:pt x="319684" y="10159"/>
                  </a:lnTo>
                  <a:lnTo>
                    <a:pt x="319684" y="26669"/>
                  </a:lnTo>
                  <a:lnTo>
                    <a:pt x="321360" y="27939"/>
                  </a:lnTo>
                  <a:lnTo>
                    <a:pt x="323710" y="29209"/>
                  </a:lnTo>
                  <a:lnTo>
                    <a:pt x="330986" y="30479"/>
                  </a:lnTo>
                  <a:lnTo>
                    <a:pt x="338040" y="33019"/>
                  </a:lnTo>
                  <a:lnTo>
                    <a:pt x="344825" y="36829"/>
                  </a:lnTo>
                  <a:lnTo>
                    <a:pt x="351294" y="40639"/>
                  </a:lnTo>
                  <a:lnTo>
                    <a:pt x="353288" y="41909"/>
                  </a:lnTo>
                  <a:lnTo>
                    <a:pt x="355942" y="40639"/>
                  </a:lnTo>
                  <a:lnTo>
                    <a:pt x="367042" y="30479"/>
                  </a:lnTo>
                  <a:lnTo>
                    <a:pt x="381671" y="30479"/>
                  </a:lnTo>
                  <a:lnTo>
                    <a:pt x="380369" y="29209"/>
                  </a:lnTo>
                  <a:lnTo>
                    <a:pt x="353326" y="29209"/>
                  </a:lnTo>
                  <a:lnTo>
                    <a:pt x="347715" y="26669"/>
                  </a:lnTo>
                  <a:lnTo>
                    <a:pt x="341907" y="24129"/>
                  </a:lnTo>
                  <a:lnTo>
                    <a:pt x="335926" y="21589"/>
                  </a:lnTo>
                  <a:lnTo>
                    <a:pt x="329793" y="20319"/>
                  </a:lnTo>
                  <a:lnTo>
                    <a:pt x="329793" y="10159"/>
                  </a:lnTo>
                  <a:close/>
                </a:path>
                <a:path w="414654" h="414020">
                  <a:moveTo>
                    <a:pt x="327532" y="0"/>
                  </a:moveTo>
                  <a:lnTo>
                    <a:pt x="286994" y="0"/>
                  </a:lnTo>
                  <a:lnTo>
                    <a:pt x="284733" y="2539"/>
                  </a:lnTo>
                  <a:lnTo>
                    <a:pt x="284733" y="20319"/>
                  </a:lnTo>
                  <a:lnTo>
                    <a:pt x="278601" y="21589"/>
                  </a:lnTo>
                  <a:lnTo>
                    <a:pt x="272619" y="24129"/>
                  </a:lnTo>
                  <a:lnTo>
                    <a:pt x="266812" y="26669"/>
                  </a:lnTo>
                  <a:lnTo>
                    <a:pt x="261200" y="29209"/>
                  </a:lnTo>
                  <a:lnTo>
                    <a:pt x="290817" y="29209"/>
                  </a:lnTo>
                  <a:lnTo>
                    <a:pt x="293166" y="27939"/>
                  </a:lnTo>
                  <a:lnTo>
                    <a:pt x="294843" y="26669"/>
                  </a:lnTo>
                  <a:lnTo>
                    <a:pt x="294843" y="10159"/>
                  </a:lnTo>
                  <a:lnTo>
                    <a:pt x="329793" y="10159"/>
                  </a:lnTo>
                  <a:lnTo>
                    <a:pt x="329793" y="2539"/>
                  </a:lnTo>
                  <a:lnTo>
                    <a:pt x="327532" y="0"/>
                  </a:lnTo>
                  <a:close/>
                </a:path>
                <a:path w="414654" h="414020">
                  <a:moveTo>
                    <a:pt x="368642" y="17779"/>
                  </a:moveTo>
                  <a:lnTo>
                    <a:pt x="365442" y="17779"/>
                  </a:lnTo>
                  <a:lnTo>
                    <a:pt x="353326" y="29209"/>
                  </a:lnTo>
                  <a:lnTo>
                    <a:pt x="380369" y="29209"/>
                  </a:lnTo>
                  <a:lnTo>
                    <a:pt x="368642" y="17779"/>
                  </a:lnTo>
                  <a:close/>
                </a:path>
              </a:pathLst>
            </a:custGeom>
            <a:solidFill>
              <a:srgbClr val="CCCCCB"/>
            </a:solidFill>
          </p:spPr>
          <p:txBody>
            <a:bodyPr wrap="square" lIns="0" tIns="0" rIns="0" bIns="0" rtlCol="0"/>
            <a:lstStyle/>
            <a:p>
              <a:endParaRPr/>
            </a:p>
          </p:txBody>
        </p:sp>
        <p:pic>
          <p:nvPicPr>
            <p:cNvPr id="29" name="object 29"/>
            <p:cNvPicPr/>
            <p:nvPr/>
          </p:nvPicPr>
          <p:blipFill>
            <a:blip r:embed="rId5" cstate="print"/>
            <a:stretch>
              <a:fillRect/>
            </a:stretch>
          </p:blipFill>
          <p:spPr>
            <a:xfrm>
              <a:off x="4940794" y="5570203"/>
              <a:ext cx="863600" cy="670725"/>
            </a:xfrm>
            <a:prstGeom prst="rect">
              <a:avLst/>
            </a:prstGeom>
          </p:spPr>
        </p:pic>
        <p:sp>
          <p:nvSpPr>
            <p:cNvPr id="30" name="object 30"/>
            <p:cNvSpPr/>
            <p:nvPr/>
          </p:nvSpPr>
          <p:spPr>
            <a:xfrm>
              <a:off x="1019343" y="3631676"/>
              <a:ext cx="857250" cy="664845"/>
            </a:xfrm>
            <a:custGeom>
              <a:avLst/>
              <a:gdLst/>
              <a:ahLst/>
              <a:cxnLst/>
              <a:rect l="l" t="t" r="r" b="b"/>
              <a:pathLst>
                <a:path w="857250" h="664845">
                  <a:moveTo>
                    <a:pt x="787603" y="664375"/>
                  </a:moveTo>
                  <a:lnTo>
                    <a:pt x="69659" y="664375"/>
                  </a:lnTo>
                  <a:lnTo>
                    <a:pt x="42546" y="658902"/>
                  </a:lnTo>
                  <a:lnTo>
                    <a:pt x="20404" y="643977"/>
                  </a:lnTo>
                  <a:lnTo>
                    <a:pt x="5474" y="621839"/>
                  </a:lnTo>
                  <a:lnTo>
                    <a:pt x="0" y="594728"/>
                  </a:lnTo>
                  <a:lnTo>
                    <a:pt x="0" y="69659"/>
                  </a:lnTo>
                  <a:lnTo>
                    <a:pt x="5474" y="42546"/>
                  </a:lnTo>
                  <a:lnTo>
                    <a:pt x="20404" y="20404"/>
                  </a:lnTo>
                  <a:lnTo>
                    <a:pt x="42546" y="5474"/>
                  </a:lnTo>
                  <a:lnTo>
                    <a:pt x="69659" y="0"/>
                  </a:lnTo>
                  <a:lnTo>
                    <a:pt x="787603" y="0"/>
                  </a:lnTo>
                  <a:lnTo>
                    <a:pt x="814714" y="5474"/>
                  </a:lnTo>
                  <a:lnTo>
                    <a:pt x="836852" y="20404"/>
                  </a:lnTo>
                  <a:lnTo>
                    <a:pt x="851777" y="42546"/>
                  </a:lnTo>
                  <a:lnTo>
                    <a:pt x="857249" y="69659"/>
                  </a:lnTo>
                  <a:lnTo>
                    <a:pt x="857249" y="594728"/>
                  </a:lnTo>
                  <a:lnTo>
                    <a:pt x="851777" y="621839"/>
                  </a:lnTo>
                  <a:lnTo>
                    <a:pt x="836852" y="643977"/>
                  </a:lnTo>
                  <a:lnTo>
                    <a:pt x="814714" y="658902"/>
                  </a:lnTo>
                  <a:lnTo>
                    <a:pt x="787603" y="664375"/>
                  </a:lnTo>
                  <a:close/>
                </a:path>
              </a:pathLst>
            </a:custGeom>
            <a:ln w="6350">
              <a:solidFill>
                <a:srgbClr val="FFFFFF"/>
              </a:solidFill>
            </a:ln>
          </p:spPr>
          <p:txBody>
            <a:bodyPr wrap="square" lIns="0" tIns="0" rIns="0" bIns="0" rtlCol="0"/>
            <a:lstStyle/>
            <a:p>
              <a:endParaRPr/>
            </a:p>
          </p:txBody>
        </p:sp>
        <p:pic>
          <p:nvPicPr>
            <p:cNvPr id="31" name="object 31"/>
            <p:cNvPicPr/>
            <p:nvPr/>
          </p:nvPicPr>
          <p:blipFill>
            <a:blip r:embed="rId6" cstate="print"/>
            <a:stretch>
              <a:fillRect/>
            </a:stretch>
          </p:blipFill>
          <p:spPr>
            <a:xfrm>
              <a:off x="1272922" y="3747656"/>
              <a:ext cx="81914" cy="81914"/>
            </a:xfrm>
            <a:prstGeom prst="rect">
              <a:avLst/>
            </a:prstGeom>
          </p:spPr>
        </p:pic>
        <p:sp>
          <p:nvSpPr>
            <p:cNvPr id="32" name="object 32"/>
            <p:cNvSpPr/>
            <p:nvPr/>
          </p:nvSpPr>
          <p:spPr>
            <a:xfrm>
              <a:off x="1218717" y="3852582"/>
              <a:ext cx="459105" cy="327660"/>
            </a:xfrm>
            <a:custGeom>
              <a:avLst/>
              <a:gdLst/>
              <a:ahLst/>
              <a:cxnLst/>
              <a:rect l="l" t="t" r="r" b="b"/>
              <a:pathLst>
                <a:path w="459105" h="327660">
                  <a:moveTo>
                    <a:pt x="458495" y="316217"/>
                  </a:moveTo>
                  <a:lnTo>
                    <a:pt x="455244" y="312953"/>
                  </a:lnTo>
                  <a:lnTo>
                    <a:pt x="147739" y="312953"/>
                  </a:lnTo>
                  <a:lnTo>
                    <a:pt x="147739" y="102819"/>
                  </a:lnTo>
                  <a:lnTo>
                    <a:pt x="150749" y="104152"/>
                  </a:lnTo>
                  <a:lnTo>
                    <a:pt x="154089" y="104902"/>
                  </a:lnTo>
                  <a:lnTo>
                    <a:pt x="230886" y="104902"/>
                  </a:lnTo>
                  <a:lnTo>
                    <a:pt x="239852" y="103085"/>
                  </a:lnTo>
                  <a:lnTo>
                    <a:pt x="247180" y="98132"/>
                  </a:lnTo>
                  <a:lnTo>
                    <a:pt x="252133" y="90805"/>
                  </a:lnTo>
                  <a:lnTo>
                    <a:pt x="253949" y="81838"/>
                  </a:lnTo>
                  <a:lnTo>
                    <a:pt x="252133" y="72872"/>
                  </a:lnTo>
                  <a:lnTo>
                    <a:pt x="247180" y="65532"/>
                  </a:lnTo>
                  <a:lnTo>
                    <a:pt x="239852" y="60591"/>
                  </a:lnTo>
                  <a:lnTo>
                    <a:pt x="230886" y="58775"/>
                  </a:lnTo>
                  <a:lnTo>
                    <a:pt x="179425" y="58775"/>
                  </a:lnTo>
                  <a:lnTo>
                    <a:pt x="179425" y="30073"/>
                  </a:lnTo>
                  <a:lnTo>
                    <a:pt x="177050" y="18376"/>
                  </a:lnTo>
                  <a:lnTo>
                    <a:pt x="170599" y="8813"/>
                  </a:lnTo>
                  <a:lnTo>
                    <a:pt x="161036" y="2362"/>
                  </a:lnTo>
                  <a:lnTo>
                    <a:pt x="149339" y="0"/>
                  </a:lnTo>
                  <a:lnTo>
                    <a:pt x="126847" y="0"/>
                  </a:lnTo>
                  <a:lnTo>
                    <a:pt x="123596" y="3251"/>
                  </a:lnTo>
                  <a:lnTo>
                    <a:pt x="123596" y="11277"/>
                  </a:lnTo>
                  <a:lnTo>
                    <a:pt x="126847" y="14528"/>
                  </a:lnTo>
                  <a:lnTo>
                    <a:pt x="157911" y="14528"/>
                  </a:lnTo>
                  <a:lnTo>
                    <a:pt x="164884" y="21501"/>
                  </a:lnTo>
                  <a:lnTo>
                    <a:pt x="164884" y="67500"/>
                  </a:lnTo>
                  <a:lnTo>
                    <a:pt x="170713" y="73317"/>
                  </a:lnTo>
                  <a:lnTo>
                    <a:pt x="235585" y="73317"/>
                  </a:lnTo>
                  <a:lnTo>
                    <a:pt x="239407" y="77139"/>
                  </a:lnTo>
                  <a:lnTo>
                    <a:pt x="239407" y="86537"/>
                  </a:lnTo>
                  <a:lnTo>
                    <a:pt x="235585" y="90360"/>
                  </a:lnTo>
                  <a:lnTo>
                    <a:pt x="152158" y="90360"/>
                  </a:lnTo>
                  <a:lnTo>
                    <a:pt x="147739" y="85953"/>
                  </a:lnTo>
                  <a:lnTo>
                    <a:pt x="147739" y="53619"/>
                  </a:lnTo>
                  <a:lnTo>
                    <a:pt x="144487" y="50368"/>
                  </a:lnTo>
                  <a:lnTo>
                    <a:pt x="136461" y="50368"/>
                  </a:lnTo>
                  <a:lnTo>
                    <a:pt x="133210" y="53619"/>
                  </a:lnTo>
                  <a:lnTo>
                    <a:pt x="133210" y="312953"/>
                  </a:lnTo>
                  <a:lnTo>
                    <a:pt x="102425" y="312953"/>
                  </a:lnTo>
                  <a:lnTo>
                    <a:pt x="102425" y="170281"/>
                  </a:lnTo>
                  <a:lnTo>
                    <a:pt x="99174" y="167030"/>
                  </a:lnTo>
                  <a:lnTo>
                    <a:pt x="91147" y="167030"/>
                  </a:lnTo>
                  <a:lnTo>
                    <a:pt x="87896" y="170281"/>
                  </a:lnTo>
                  <a:lnTo>
                    <a:pt x="87896" y="312953"/>
                  </a:lnTo>
                  <a:lnTo>
                    <a:pt x="57111" y="312953"/>
                  </a:lnTo>
                  <a:lnTo>
                    <a:pt x="57111" y="129527"/>
                  </a:lnTo>
                  <a:lnTo>
                    <a:pt x="57111" y="85788"/>
                  </a:lnTo>
                  <a:lnTo>
                    <a:pt x="57111" y="53619"/>
                  </a:lnTo>
                  <a:lnTo>
                    <a:pt x="53860" y="50368"/>
                  </a:lnTo>
                  <a:lnTo>
                    <a:pt x="45834" y="50368"/>
                  </a:lnTo>
                  <a:lnTo>
                    <a:pt x="42570" y="53619"/>
                  </a:lnTo>
                  <a:lnTo>
                    <a:pt x="42570" y="85788"/>
                  </a:lnTo>
                  <a:lnTo>
                    <a:pt x="42570" y="134264"/>
                  </a:lnTo>
                  <a:lnTo>
                    <a:pt x="38722" y="138099"/>
                  </a:lnTo>
                  <a:lnTo>
                    <a:pt x="29273" y="138099"/>
                  </a:lnTo>
                  <a:lnTo>
                    <a:pt x="25425" y="134264"/>
                  </a:lnTo>
                  <a:lnTo>
                    <a:pt x="25425" y="21501"/>
                  </a:lnTo>
                  <a:lnTo>
                    <a:pt x="32397" y="14528"/>
                  </a:lnTo>
                  <a:lnTo>
                    <a:pt x="63461" y="14528"/>
                  </a:lnTo>
                  <a:lnTo>
                    <a:pt x="66713" y="11277"/>
                  </a:lnTo>
                  <a:lnTo>
                    <a:pt x="66713" y="3251"/>
                  </a:lnTo>
                  <a:lnTo>
                    <a:pt x="63461" y="0"/>
                  </a:lnTo>
                  <a:lnTo>
                    <a:pt x="40970" y="0"/>
                  </a:lnTo>
                  <a:lnTo>
                    <a:pt x="29273" y="2362"/>
                  </a:lnTo>
                  <a:lnTo>
                    <a:pt x="19710" y="8813"/>
                  </a:lnTo>
                  <a:lnTo>
                    <a:pt x="13246" y="18376"/>
                  </a:lnTo>
                  <a:lnTo>
                    <a:pt x="10883" y="30073"/>
                  </a:lnTo>
                  <a:lnTo>
                    <a:pt x="10883" y="129527"/>
                  </a:lnTo>
                  <a:lnTo>
                    <a:pt x="12700" y="138518"/>
                  </a:lnTo>
                  <a:lnTo>
                    <a:pt x="17665" y="145859"/>
                  </a:lnTo>
                  <a:lnTo>
                    <a:pt x="25006" y="150825"/>
                  </a:lnTo>
                  <a:lnTo>
                    <a:pt x="33997" y="152641"/>
                  </a:lnTo>
                  <a:lnTo>
                    <a:pt x="42570" y="150914"/>
                  </a:lnTo>
                  <a:lnTo>
                    <a:pt x="42570" y="312953"/>
                  </a:lnTo>
                  <a:lnTo>
                    <a:pt x="3263" y="312953"/>
                  </a:lnTo>
                  <a:lnTo>
                    <a:pt x="0" y="316217"/>
                  </a:lnTo>
                  <a:lnTo>
                    <a:pt x="0" y="324243"/>
                  </a:lnTo>
                  <a:lnTo>
                    <a:pt x="3263" y="327494"/>
                  </a:lnTo>
                  <a:lnTo>
                    <a:pt x="45834" y="327494"/>
                  </a:lnTo>
                  <a:lnTo>
                    <a:pt x="91147" y="327494"/>
                  </a:lnTo>
                  <a:lnTo>
                    <a:pt x="455244" y="327494"/>
                  </a:lnTo>
                  <a:lnTo>
                    <a:pt x="458495" y="324243"/>
                  </a:lnTo>
                  <a:lnTo>
                    <a:pt x="458495" y="316217"/>
                  </a:lnTo>
                  <a:close/>
                </a:path>
              </a:pathLst>
            </a:custGeom>
            <a:solidFill>
              <a:srgbClr val="CCCCCB"/>
            </a:solidFill>
          </p:spPr>
          <p:txBody>
            <a:bodyPr wrap="square" lIns="0" tIns="0" rIns="0" bIns="0" rtlCol="0"/>
            <a:lstStyle/>
            <a:p>
              <a:endParaRPr/>
            </a:p>
          </p:txBody>
        </p:sp>
        <p:pic>
          <p:nvPicPr>
            <p:cNvPr id="33" name="object 33"/>
            <p:cNvPicPr/>
            <p:nvPr/>
          </p:nvPicPr>
          <p:blipFill>
            <a:blip r:embed="rId7" cstate="print"/>
            <a:stretch>
              <a:fillRect/>
            </a:stretch>
          </p:blipFill>
          <p:spPr>
            <a:xfrm>
              <a:off x="1418164" y="3778119"/>
              <a:ext cx="222237" cy="212509"/>
            </a:xfrm>
            <a:prstGeom prst="rect">
              <a:avLst/>
            </a:prstGeom>
          </p:spPr>
        </p:pic>
        <p:sp>
          <p:nvSpPr>
            <p:cNvPr id="34" name="object 34"/>
            <p:cNvSpPr/>
            <p:nvPr/>
          </p:nvSpPr>
          <p:spPr>
            <a:xfrm>
              <a:off x="1399057" y="3976090"/>
              <a:ext cx="260985" cy="204470"/>
            </a:xfrm>
            <a:custGeom>
              <a:avLst/>
              <a:gdLst/>
              <a:ahLst/>
              <a:cxnLst/>
              <a:rect l="l" t="t" r="r" b="b"/>
              <a:pathLst>
                <a:path w="260985" h="204470">
                  <a:moveTo>
                    <a:pt x="137490" y="146367"/>
                  </a:moveTo>
                  <a:lnTo>
                    <a:pt x="134239" y="143103"/>
                  </a:lnTo>
                  <a:lnTo>
                    <a:pt x="126212" y="143103"/>
                  </a:lnTo>
                  <a:lnTo>
                    <a:pt x="122961" y="146367"/>
                  </a:lnTo>
                  <a:lnTo>
                    <a:pt x="122961" y="200736"/>
                  </a:lnTo>
                  <a:lnTo>
                    <a:pt x="126212" y="203987"/>
                  </a:lnTo>
                  <a:lnTo>
                    <a:pt x="130225" y="203987"/>
                  </a:lnTo>
                  <a:lnTo>
                    <a:pt x="134239" y="203987"/>
                  </a:lnTo>
                  <a:lnTo>
                    <a:pt x="137490" y="200736"/>
                  </a:lnTo>
                  <a:lnTo>
                    <a:pt x="137490" y="146367"/>
                  </a:lnTo>
                  <a:close/>
                </a:path>
                <a:path w="260985" h="204470">
                  <a:moveTo>
                    <a:pt x="260451" y="26377"/>
                  </a:moveTo>
                  <a:lnTo>
                    <a:pt x="258368" y="16129"/>
                  </a:lnTo>
                  <a:lnTo>
                    <a:pt x="257302" y="14541"/>
                  </a:lnTo>
                  <a:lnTo>
                    <a:pt x="252717" y="7734"/>
                  </a:lnTo>
                  <a:lnTo>
                    <a:pt x="245910" y="3162"/>
                  </a:lnTo>
                  <a:lnTo>
                    <a:pt x="245910" y="19850"/>
                  </a:lnTo>
                  <a:lnTo>
                    <a:pt x="245910" y="32905"/>
                  </a:lnTo>
                  <a:lnTo>
                    <a:pt x="240601" y="38214"/>
                  </a:lnTo>
                  <a:lnTo>
                    <a:pt x="197497" y="38214"/>
                  </a:lnTo>
                  <a:lnTo>
                    <a:pt x="196138" y="37414"/>
                  </a:lnTo>
                  <a:lnTo>
                    <a:pt x="193128" y="38214"/>
                  </a:lnTo>
                  <a:lnTo>
                    <a:pt x="134239" y="38214"/>
                  </a:lnTo>
                  <a:lnTo>
                    <a:pt x="126212" y="38214"/>
                  </a:lnTo>
                  <a:lnTo>
                    <a:pt x="67271" y="38214"/>
                  </a:lnTo>
                  <a:lnTo>
                    <a:pt x="64312" y="37426"/>
                  </a:lnTo>
                  <a:lnTo>
                    <a:pt x="62953" y="38214"/>
                  </a:lnTo>
                  <a:lnTo>
                    <a:pt x="19850" y="38214"/>
                  </a:lnTo>
                  <a:lnTo>
                    <a:pt x="14541" y="32905"/>
                  </a:lnTo>
                  <a:lnTo>
                    <a:pt x="14541" y="19850"/>
                  </a:lnTo>
                  <a:lnTo>
                    <a:pt x="19850" y="14541"/>
                  </a:lnTo>
                  <a:lnTo>
                    <a:pt x="240601" y="14541"/>
                  </a:lnTo>
                  <a:lnTo>
                    <a:pt x="245910" y="19850"/>
                  </a:lnTo>
                  <a:lnTo>
                    <a:pt x="245910" y="3162"/>
                  </a:lnTo>
                  <a:lnTo>
                    <a:pt x="244322" y="2082"/>
                  </a:lnTo>
                  <a:lnTo>
                    <a:pt x="234073" y="0"/>
                  </a:lnTo>
                  <a:lnTo>
                    <a:pt x="26377" y="0"/>
                  </a:lnTo>
                  <a:lnTo>
                    <a:pt x="16116" y="2082"/>
                  </a:lnTo>
                  <a:lnTo>
                    <a:pt x="7734" y="7734"/>
                  </a:lnTo>
                  <a:lnTo>
                    <a:pt x="2070" y="16129"/>
                  </a:lnTo>
                  <a:lnTo>
                    <a:pt x="0" y="26377"/>
                  </a:lnTo>
                  <a:lnTo>
                    <a:pt x="2070" y="36639"/>
                  </a:lnTo>
                  <a:lnTo>
                    <a:pt x="7734" y="45021"/>
                  </a:lnTo>
                  <a:lnTo>
                    <a:pt x="16116" y="50673"/>
                  </a:lnTo>
                  <a:lnTo>
                    <a:pt x="26377" y="52743"/>
                  </a:lnTo>
                  <a:lnTo>
                    <a:pt x="56896" y="52743"/>
                  </a:lnTo>
                  <a:lnTo>
                    <a:pt x="18326" y="198742"/>
                  </a:lnTo>
                  <a:lnTo>
                    <a:pt x="20637" y="202717"/>
                  </a:lnTo>
                  <a:lnTo>
                    <a:pt x="24511" y="203746"/>
                  </a:lnTo>
                  <a:lnTo>
                    <a:pt x="26377" y="203987"/>
                  </a:lnTo>
                  <a:lnTo>
                    <a:pt x="29591" y="203987"/>
                  </a:lnTo>
                  <a:lnTo>
                    <a:pt x="32537" y="201828"/>
                  </a:lnTo>
                  <a:lnTo>
                    <a:pt x="71920" y="52743"/>
                  </a:lnTo>
                  <a:lnTo>
                    <a:pt x="122961" y="52743"/>
                  </a:lnTo>
                  <a:lnTo>
                    <a:pt x="122961" y="125120"/>
                  </a:lnTo>
                  <a:lnTo>
                    <a:pt x="126212" y="128371"/>
                  </a:lnTo>
                  <a:lnTo>
                    <a:pt x="130225" y="128371"/>
                  </a:lnTo>
                  <a:lnTo>
                    <a:pt x="134239" y="128371"/>
                  </a:lnTo>
                  <a:lnTo>
                    <a:pt x="137490" y="125120"/>
                  </a:lnTo>
                  <a:lnTo>
                    <a:pt x="137490" y="52743"/>
                  </a:lnTo>
                  <a:lnTo>
                    <a:pt x="188518" y="52743"/>
                  </a:lnTo>
                  <a:lnTo>
                    <a:pt x="227914" y="201828"/>
                  </a:lnTo>
                  <a:lnTo>
                    <a:pt x="230847" y="203987"/>
                  </a:lnTo>
                  <a:lnTo>
                    <a:pt x="234073" y="203987"/>
                  </a:lnTo>
                  <a:lnTo>
                    <a:pt x="234683" y="203987"/>
                  </a:lnTo>
                  <a:lnTo>
                    <a:pt x="239814" y="202717"/>
                  </a:lnTo>
                  <a:lnTo>
                    <a:pt x="242125" y="198742"/>
                  </a:lnTo>
                  <a:lnTo>
                    <a:pt x="203542" y="52743"/>
                  </a:lnTo>
                  <a:lnTo>
                    <a:pt x="234073" y="52743"/>
                  </a:lnTo>
                  <a:lnTo>
                    <a:pt x="244322" y="50673"/>
                  </a:lnTo>
                  <a:lnTo>
                    <a:pt x="252717" y="45021"/>
                  </a:lnTo>
                  <a:lnTo>
                    <a:pt x="257302" y="38214"/>
                  </a:lnTo>
                  <a:lnTo>
                    <a:pt x="258368" y="36639"/>
                  </a:lnTo>
                  <a:lnTo>
                    <a:pt x="260451" y="26377"/>
                  </a:lnTo>
                  <a:close/>
                </a:path>
              </a:pathLst>
            </a:custGeom>
            <a:solidFill>
              <a:srgbClr val="CCCCCB"/>
            </a:solidFill>
          </p:spPr>
          <p:txBody>
            <a:bodyPr wrap="square" lIns="0" tIns="0" rIns="0" bIns="0" rtlCol="0"/>
            <a:lstStyle/>
            <a:p>
              <a:endParaRPr/>
            </a:p>
          </p:txBody>
        </p:sp>
        <p:pic>
          <p:nvPicPr>
            <p:cNvPr id="35" name="object 35"/>
            <p:cNvPicPr/>
            <p:nvPr/>
          </p:nvPicPr>
          <p:blipFill>
            <a:blip r:embed="rId8" cstate="print"/>
            <a:stretch>
              <a:fillRect/>
            </a:stretch>
          </p:blipFill>
          <p:spPr>
            <a:xfrm>
              <a:off x="1465442" y="3805345"/>
              <a:ext cx="143699" cy="143705"/>
            </a:xfrm>
            <a:prstGeom prst="rect">
              <a:avLst/>
            </a:prstGeom>
          </p:spPr>
        </p:pic>
        <p:sp>
          <p:nvSpPr>
            <p:cNvPr id="36" name="object 36"/>
            <p:cNvSpPr/>
            <p:nvPr/>
          </p:nvSpPr>
          <p:spPr>
            <a:xfrm>
              <a:off x="2990750" y="3629282"/>
              <a:ext cx="857250" cy="664845"/>
            </a:xfrm>
            <a:custGeom>
              <a:avLst/>
              <a:gdLst/>
              <a:ahLst/>
              <a:cxnLst/>
              <a:rect l="l" t="t" r="r" b="b"/>
              <a:pathLst>
                <a:path w="857250" h="664845">
                  <a:moveTo>
                    <a:pt x="787603" y="664375"/>
                  </a:moveTo>
                  <a:lnTo>
                    <a:pt x="69659" y="664375"/>
                  </a:lnTo>
                  <a:lnTo>
                    <a:pt x="42546" y="658902"/>
                  </a:lnTo>
                  <a:lnTo>
                    <a:pt x="20404" y="643977"/>
                  </a:lnTo>
                  <a:lnTo>
                    <a:pt x="5474" y="621839"/>
                  </a:lnTo>
                  <a:lnTo>
                    <a:pt x="0" y="594728"/>
                  </a:lnTo>
                  <a:lnTo>
                    <a:pt x="0" y="69659"/>
                  </a:lnTo>
                  <a:lnTo>
                    <a:pt x="5474" y="42546"/>
                  </a:lnTo>
                  <a:lnTo>
                    <a:pt x="20404" y="20404"/>
                  </a:lnTo>
                  <a:lnTo>
                    <a:pt x="42546" y="5474"/>
                  </a:lnTo>
                  <a:lnTo>
                    <a:pt x="69659" y="0"/>
                  </a:lnTo>
                  <a:lnTo>
                    <a:pt x="787603" y="0"/>
                  </a:lnTo>
                  <a:lnTo>
                    <a:pt x="814714" y="5474"/>
                  </a:lnTo>
                  <a:lnTo>
                    <a:pt x="836852" y="20404"/>
                  </a:lnTo>
                  <a:lnTo>
                    <a:pt x="851777" y="42546"/>
                  </a:lnTo>
                  <a:lnTo>
                    <a:pt x="857249" y="69659"/>
                  </a:lnTo>
                  <a:lnTo>
                    <a:pt x="857249" y="594728"/>
                  </a:lnTo>
                  <a:lnTo>
                    <a:pt x="851777" y="621839"/>
                  </a:lnTo>
                  <a:lnTo>
                    <a:pt x="836852" y="643977"/>
                  </a:lnTo>
                  <a:lnTo>
                    <a:pt x="814714" y="658902"/>
                  </a:lnTo>
                  <a:lnTo>
                    <a:pt x="787603" y="664375"/>
                  </a:lnTo>
                  <a:close/>
                </a:path>
              </a:pathLst>
            </a:custGeom>
            <a:ln w="6350">
              <a:solidFill>
                <a:srgbClr val="FFFFFF"/>
              </a:solidFill>
            </a:ln>
          </p:spPr>
          <p:txBody>
            <a:bodyPr wrap="square" lIns="0" tIns="0" rIns="0" bIns="0" rtlCol="0"/>
            <a:lstStyle/>
            <a:p>
              <a:endParaRPr/>
            </a:p>
          </p:txBody>
        </p:sp>
        <p:sp>
          <p:nvSpPr>
            <p:cNvPr id="37" name="object 37"/>
            <p:cNvSpPr/>
            <p:nvPr/>
          </p:nvSpPr>
          <p:spPr>
            <a:xfrm>
              <a:off x="3195483" y="3738610"/>
              <a:ext cx="448309" cy="447040"/>
            </a:xfrm>
            <a:custGeom>
              <a:avLst/>
              <a:gdLst/>
              <a:ahLst/>
              <a:cxnLst/>
              <a:rect l="l" t="t" r="r" b="b"/>
              <a:pathLst>
                <a:path w="448310" h="447039">
                  <a:moveTo>
                    <a:pt x="85407" y="227329"/>
                  </a:moveTo>
                  <a:lnTo>
                    <a:pt x="67446" y="231139"/>
                  </a:lnTo>
                  <a:lnTo>
                    <a:pt x="52771" y="240029"/>
                  </a:lnTo>
                  <a:lnTo>
                    <a:pt x="42873" y="255269"/>
                  </a:lnTo>
                  <a:lnTo>
                    <a:pt x="39242" y="273049"/>
                  </a:lnTo>
                  <a:lnTo>
                    <a:pt x="42873" y="290829"/>
                  </a:lnTo>
                  <a:lnTo>
                    <a:pt x="52771" y="306069"/>
                  </a:lnTo>
                  <a:lnTo>
                    <a:pt x="67446" y="316229"/>
                  </a:lnTo>
                  <a:lnTo>
                    <a:pt x="85407" y="318769"/>
                  </a:lnTo>
                  <a:lnTo>
                    <a:pt x="103363" y="316229"/>
                  </a:lnTo>
                  <a:lnTo>
                    <a:pt x="118038" y="306069"/>
                  </a:lnTo>
                  <a:lnTo>
                    <a:pt x="119688" y="303529"/>
                  </a:lnTo>
                  <a:lnTo>
                    <a:pt x="85407" y="303529"/>
                  </a:lnTo>
                  <a:lnTo>
                    <a:pt x="73423" y="300989"/>
                  </a:lnTo>
                  <a:lnTo>
                    <a:pt x="63638" y="294639"/>
                  </a:lnTo>
                  <a:lnTo>
                    <a:pt x="57041" y="285749"/>
                  </a:lnTo>
                  <a:lnTo>
                    <a:pt x="54622" y="273049"/>
                  </a:lnTo>
                  <a:lnTo>
                    <a:pt x="57041" y="261619"/>
                  </a:lnTo>
                  <a:lnTo>
                    <a:pt x="63638" y="251459"/>
                  </a:lnTo>
                  <a:lnTo>
                    <a:pt x="73423" y="245109"/>
                  </a:lnTo>
                  <a:lnTo>
                    <a:pt x="85407" y="242569"/>
                  </a:lnTo>
                  <a:lnTo>
                    <a:pt x="119688" y="242569"/>
                  </a:lnTo>
                  <a:lnTo>
                    <a:pt x="118038" y="240029"/>
                  </a:lnTo>
                  <a:lnTo>
                    <a:pt x="103363" y="231139"/>
                  </a:lnTo>
                  <a:lnTo>
                    <a:pt x="85407" y="227329"/>
                  </a:lnTo>
                  <a:close/>
                </a:path>
                <a:path w="448310" h="447039">
                  <a:moveTo>
                    <a:pt x="362394" y="227329"/>
                  </a:moveTo>
                  <a:lnTo>
                    <a:pt x="344438" y="231139"/>
                  </a:lnTo>
                  <a:lnTo>
                    <a:pt x="329763" y="240029"/>
                  </a:lnTo>
                  <a:lnTo>
                    <a:pt x="319862" y="255269"/>
                  </a:lnTo>
                  <a:lnTo>
                    <a:pt x="316229" y="273049"/>
                  </a:lnTo>
                  <a:lnTo>
                    <a:pt x="319862" y="290829"/>
                  </a:lnTo>
                  <a:lnTo>
                    <a:pt x="329763" y="306069"/>
                  </a:lnTo>
                  <a:lnTo>
                    <a:pt x="344438" y="316229"/>
                  </a:lnTo>
                  <a:lnTo>
                    <a:pt x="362394" y="318769"/>
                  </a:lnTo>
                  <a:lnTo>
                    <a:pt x="380350" y="316229"/>
                  </a:lnTo>
                  <a:lnTo>
                    <a:pt x="395025" y="306069"/>
                  </a:lnTo>
                  <a:lnTo>
                    <a:pt x="396675" y="303529"/>
                  </a:lnTo>
                  <a:lnTo>
                    <a:pt x="362394" y="303529"/>
                  </a:lnTo>
                  <a:lnTo>
                    <a:pt x="350412" y="300989"/>
                  </a:lnTo>
                  <a:lnTo>
                    <a:pt x="340631" y="294639"/>
                  </a:lnTo>
                  <a:lnTo>
                    <a:pt x="334039" y="285749"/>
                  </a:lnTo>
                  <a:lnTo>
                    <a:pt x="331622" y="273049"/>
                  </a:lnTo>
                  <a:lnTo>
                    <a:pt x="334039" y="261619"/>
                  </a:lnTo>
                  <a:lnTo>
                    <a:pt x="340631" y="251459"/>
                  </a:lnTo>
                  <a:lnTo>
                    <a:pt x="350412" y="245109"/>
                  </a:lnTo>
                  <a:lnTo>
                    <a:pt x="362394" y="242569"/>
                  </a:lnTo>
                  <a:lnTo>
                    <a:pt x="396675" y="242569"/>
                  </a:lnTo>
                  <a:lnTo>
                    <a:pt x="395025" y="240029"/>
                  </a:lnTo>
                  <a:lnTo>
                    <a:pt x="380350" y="231139"/>
                  </a:lnTo>
                  <a:lnTo>
                    <a:pt x="362394" y="227329"/>
                  </a:lnTo>
                  <a:close/>
                </a:path>
                <a:path w="448310" h="447039">
                  <a:moveTo>
                    <a:pt x="119688" y="242569"/>
                  </a:moveTo>
                  <a:lnTo>
                    <a:pt x="85407" y="242569"/>
                  </a:lnTo>
                  <a:lnTo>
                    <a:pt x="97389" y="245109"/>
                  </a:lnTo>
                  <a:lnTo>
                    <a:pt x="107170" y="251459"/>
                  </a:lnTo>
                  <a:lnTo>
                    <a:pt x="113762" y="261619"/>
                  </a:lnTo>
                  <a:lnTo>
                    <a:pt x="116179" y="273049"/>
                  </a:lnTo>
                  <a:lnTo>
                    <a:pt x="113762" y="285749"/>
                  </a:lnTo>
                  <a:lnTo>
                    <a:pt x="107170" y="294639"/>
                  </a:lnTo>
                  <a:lnTo>
                    <a:pt x="97389" y="300989"/>
                  </a:lnTo>
                  <a:lnTo>
                    <a:pt x="85407" y="303529"/>
                  </a:lnTo>
                  <a:lnTo>
                    <a:pt x="119688" y="303529"/>
                  </a:lnTo>
                  <a:lnTo>
                    <a:pt x="127939" y="290829"/>
                  </a:lnTo>
                  <a:lnTo>
                    <a:pt x="131571" y="273049"/>
                  </a:lnTo>
                  <a:lnTo>
                    <a:pt x="127939" y="255269"/>
                  </a:lnTo>
                  <a:lnTo>
                    <a:pt x="119688" y="242569"/>
                  </a:lnTo>
                  <a:close/>
                </a:path>
                <a:path w="448310" h="447039">
                  <a:moveTo>
                    <a:pt x="396675" y="242569"/>
                  </a:moveTo>
                  <a:lnTo>
                    <a:pt x="362394" y="242569"/>
                  </a:lnTo>
                  <a:lnTo>
                    <a:pt x="374376" y="245109"/>
                  </a:lnTo>
                  <a:lnTo>
                    <a:pt x="384157" y="251459"/>
                  </a:lnTo>
                  <a:lnTo>
                    <a:pt x="390749" y="261619"/>
                  </a:lnTo>
                  <a:lnTo>
                    <a:pt x="393166" y="273049"/>
                  </a:lnTo>
                  <a:lnTo>
                    <a:pt x="390749" y="285749"/>
                  </a:lnTo>
                  <a:lnTo>
                    <a:pt x="384157" y="294639"/>
                  </a:lnTo>
                  <a:lnTo>
                    <a:pt x="374376" y="300989"/>
                  </a:lnTo>
                  <a:lnTo>
                    <a:pt x="362394" y="303529"/>
                  </a:lnTo>
                  <a:lnTo>
                    <a:pt x="396675" y="303529"/>
                  </a:lnTo>
                  <a:lnTo>
                    <a:pt x="404926" y="290829"/>
                  </a:lnTo>
                  <a:lnTo>
                    <a:pt x="408558" y="273049"/>
                  </a:lnTo>
                  <a:lnTo>
                    <a:pt x="404926" y="255269"/>
                  </a:lnTo>
                  <a:lnTo>
                    <a:pt x="396675" y="242569"/>
                  </a:lnTo>
                  <a:close/>
                </a:path>
                <a:path w="448310" h="447039">
                  <a:moveTo>
                    <a:pt x="209759" y="222249"/>
                  </a:moveTo>
                  <a:lnTo>
                    <a:pt x="169494" y="222249"/>
                  </a:lnTo>
                  <a:lnTo>
                    <a:pt x="176202" y="226059"/>
                  </a:lnTo>
                  <a:lnTo>
                    <a:pt x="183154" y="229869"/>
                  </a:lnTo>
                  <a:lnTo>
                    <a:pt x="190337" y="232409"/>
                  </a:lnTo>
                  <a:lnTo>
                    <a:pt x="197738" y="233679"/>
                  </a:lnTo>
                  <a:lnTo>
                    <a:pt x="197738" y="256539"/>
                  </a:lnTo>
                  <a:lnTo>
                    <a:pt x="203974" y="261619"/>
                  </a:lnTo>
                  <a:lnTo>
                    <a:pt x="243903" y="261619"/>
                  </a:lnTo>
                  <a:lnTo>
                    <a:pt x="250139" y="256539"/>
                  </a:lnTo>
                  <a:lnTo>
                    <a:pt x="250139" y="246379"/>
                  </a:lnTo>
                  <a:lnTo>
                    <a:pt x="213055" y="246379"/>
                  </a:lnTo>
                  <a:lnTo>
                    <a:pt x="213055" y="226059"/>
                  </a:lnTo>
                  <a:lnTo>
                    <a:pt x="209759" y="222249"/>
                  </a:lnTo>
                  <a:close/>
                </a:path>
                <a:path w="448310" h="447039">
                  <a:moveTo>
                    <a:pt x="283908" y="205739"/>
                  </a:moveTo>
                  <a:lnTo>
                    <a:pt x="276834" y="205739"/>
                  </a:lnTo>
                  <a:lnTo>
                    <a:pt x="271297" y="208279"/>
                  </a:lnTo>
                  <a:lnTo>
                    <a:pt x="265213" y="212089"/>
                  </a:lnTo>
                  <a:lnTo>
                    <a:pt x="258868" y="214629"/>
                  </a:lnTo>
                  <a:lnTo>
                    <a:pt x="252293" y="217169"/>
                  </a:lnTo>
                  <a:lnTo>
                    <a:pt x="245516" y="219709"/>
                  </a:lnTo>
                  <a:lnTo>
                    <a:pt x="239204" y="220979"/>
                  </a:lnTo>
                  <a:lnTo>
                    <a:pt x="234746" y="226059"/>
                  </a:lnTo>
                  <a:lnTo>
                    <a:pt x="234746" y="246379"/>
                  </a:lnTo>
                  <a:lnTo>
                    <a:pt x="250139" y="246379"/>
                  </a:lnTo>
                  <a:lnTo>
                    <a:pt x="250139" y="233679"/>
                  </a:lnTo>
                  <a:lnTo>
                    <a:pt x="257532" y="232409"/>
                  </a:lnTo>
                  <a:lnTo>
                    <a:pt x="264712" y="229869"/>
                  </a:lnTo>
                  <a:lnTo>
                    <a:pt x="271663" y="226059"/>
                  </a:lnTo>
                  <a:lnTo>
                    <a:pt x="278371" y="222249"/>
                  </a:lnTo>
                  <a:lnTo>
                    <a:pt x="318014" y="222249"/>
                  </a:lnTo>
                  <a:lnTo>
                    <a:pt x="319298" y="220979"/>
                  </a:lnTo>
                  <a:lnTo>
                    <a:pt x="298221" y="220979"/>
                  </a:lnTo>
                  <a:lnTo>
                    <a:pt x="283908" y="205739"/>
                  </a:lnTo>
                  <a:close/>
                </a:path>
                <a:path w="448310" h="447039">
                  <a:moveTo>
                    <a:pt x="154114" y="24129"/>
                  </a:moveTo>
                  <a:lnTo>
                    <a:pt x="145262" y="24129"/>
                  </a:lnTo>
                  <a:lnTo>
                    <a:pt x="117030" y="52069"/>
                  </a:lnTo>
                  <a:lnTo>
                    <a:pt x="117030" y="60959"/>
                  </a:lnTo>
                  <a:lnTo>
                    <a:pt x="132410" y="76199"/>
                  </a:lnTo>
                  <a:lnTo>
                    <a:pt x="128732" y="83819"/>
                  </a:lnTo>
                  <a:lnTo>
                    <a:pt x="125552" y="90169"/>
                  </a:lnTo>
                  <a:lnTo>
                    <a:pt x="122876" y="97789"/>
                  </a:lnTo>
                  <a:lnTo>
                    <a:pt x="120713" y="104139"/>
                  </a:lnTo>
                  <a:lnTo>
                    <a:pt x="98945" y="104139"/>
                  </a:lnTo>
                  <a:lnTo>
                    <a:pt x="92709" y="110489"/>
                  </a:lnTo>
                  <a:lnTo>
                    <a:pt x="92709" y="151129"/>
                  </a:lnTo>
                  <a:lnTo>
                    <a:pt x="98945" y="157479"/>
                  </a:lnTo>
                  <a:lnTo>
                    <a:pt x="120713" y="157479"/>
                  </a:lnTo>
                  <a:lnTo>
                    <a:pt x="122876" y="165099"/>
                  </a:lnTo>
                  <a:lnTo>
                    <a:pt x="128732" y="179069"/>
                  </a:lnTo>
                  <a:lnTo>
                    <a:pt x="132410" y="185419"/>
                  </a:lnTo>
                  <a:lnTo>
                    <a:pt x="117030" y="200659"/>
                  </a:lnTo>
                  <a:lnTo>
                    <a:pt x="117030" y="209549"/>
                  </a:lnTo>
                  <a:lnTo>
                    <a:pt x="145262" y="237489"/>
                  </a:lnTo>
                  <a:lnTo>
                    <a:pt x="154114" y="237489"/>
                  </a:lnTo>
                  <a:lnTo>
                    <a:pt x="169494" y="222249"/>
                  </a:lnTo>
                  <a:lnTo>
                    <a:pt x="209759" y="222249"/>
                  </a:lnTo>
                  <a:lnTo>
                    <a:pt x="208660" y="220979"/>
                  </a:lnTo>
                  <a:lnTo>
                    <a:pt x="149567" y="220979"/>
                  </a:lnTo>
                  <a:lnTo>
                    <a:pt x="134264" y="205739"/>
                  </a:lnTo>
                  <a:lnTo>
                    <a:pt x="148577" y="190499"/>
                  </a:lnTo>
                  <a:lnTo>
                    <a:pt x="149339" y="184149"/>
                  </a:lnTo>
                  <a:lnTo>
                    <a:pt x="145961" y="177799"/>
                  </a:lnTo>
                  <a:lnTo>
                    <a:pt x="142555" y="172719"/>
                  </a:lnTo>
                  <a:lnTo>
                    <a:pt x="137188" y="158749"/>
                  </a:lnTo>
                  <a:lnTo>
                    <a:pt x="135254" y="152399"/>
                  </a:lnTo>
                  <a:lnTo>
                    <a:pt x="133718" y="146049"/>
                  </a:lnTo>
                  <a:lnTo>
                    <a:pt x="128181" y="142239"/>
                  </a:lnTo>
                  <a:lnTo>
                    <a:pt x="107949" y="142239"/>
                  </a:lnTo>
                  <a:lnTo>
                    <a:pt x="107949" y="119379"/>
                  </a:lnTo>
                  <a:lnTo>
                    <a:pt x="128181" y="119379"/>
                  </a:lnTo>
                  <a:lnTo>
                    <a:pt x="133794" y="115569"/>
                  </a:lnTo>
                  <a:lnTo>
                    <a:pt x="135254" y="109219"/>
                  </a:lnTo>
                  <a:lnTo>
                    <a:pt x="137177" y="102869"/>
                  </a:lnTo>
                  <a:lnTo>
                    <a:pt x="139598" y="95249"/>
                  </a:lnTo>
                  <a:lnTo>
                    <a:pt x="142523" y="90169"/>
                  </a:lnTo>
                  <a:lnTo>
                    <a:pt x="145961" y="83819"/>
                  </a:lnTo>
                  <a:lnTo>
                    <a:pt x="149339" y="77469"/>
                  </a:lnTo>
                  <a:lnTo>
                    <a:pt x="148577" y="71119"/>
                  </a:lnTo>
                  <a:lnTo>
                    <a:pt x="134264" y="55879"/>
                  </a:lnTo>
                  <a:lnTo>
                    <a:pt x="149567" y="40639"/>
                  </a:lnTo>
                  <a:lnTo>
                    <a:pt x="208584" y="40639"/>
                  </a:lnTo>
                  <a:lnTo>
                    <a:pt x="209702" y="39369"/>
                  </a:lnTo>
                  <a:lnTo>
                    <a:pt x="169494" y="39369"/>
                  </a:lnTo>
                  <a:lnTo>
                    <a:pt x="154114" y="24129"/>
                  </a:lnTo>
                  <a:close/>
                </a:path>
                <a:path w="448310" h="447039">
                  <a:moveTo>
                    <a:pt x="318014" y="222249"/>
                  </a:moveTo>
                  <a:lnTo>
                    <a:pt x="278371" y="222249"/>
                  </a:lnTo>
                  <a:lnTo>
                    <a:pt x="288378" y="232409"/>
                  </a:lnTo>
                  <a:lnTo>
                    <a:pt x="293763" y="237489"/>
                  </a:lnTo>
                  <a:lnTo>
                    <a:pt x="302615" y="237489"/>
                  </a:lnTo>
                  <a:lnTo>
                    <a:pt x="318014" y="222249"/>
                  </a:lnTo>
                  <a:close/>
                </a:path>
                <a:path w="448310" h="447039">
                  <a:moveTo>
                    <a:pt x="170967" y="205739"/>
                  </a:moveTo>
                  <a:lnTo>
                    <a:pt x="163880" y="205739"/>
                  </a:lnTo>
                  <a:lnTo>
                    <a:pt x="159346" y="210819"/>
                  </a:lnTo>
                  <a:lnTo>
                    <a:pt x="149567" y="220979"/>
                  </a:lnTo>
                  <a:lnTo>
                    <a:pt x="208660" y="220979"/>
                  </a:lnTo>
                  <a:lnTo>
                    <a:pt x="202272" y="219709"/>
                  </a:lnTo>
                  <a:lnTo>
                    <a:pt x="195498" y="217169"/>
                  </a:lnTo>
                  <a:lnTo>
                    <a:pt x="188926" y="214629"/>
                  </a:lnTo>
                  <a:lnTo>
                    <a:pt x="182586" y="212089"/>
                  </a:lnTo>
                  <a:lnTo>
                    <a:pt x="176504" y="208279"/>
                  </a:lnTo>
                  <a:lnTo>
                    <a:pt x="170967" y="205739"/>
                  </a:lnTo>
                  <a:close/>
                </a:path>
                <a:path w="448310" h="447039">
                  <a:moveTo>
                    <a:pt x="319298" y="40639"/>
                  </a:moveTo>
                  <a:lnTo>
                    <a:pt x="298221" y="40639"/>
                  </a:lnTo>
                  <a:lnTo>
                    <a:pt x="313537" y="57149"/>
                  </a:lnTo>
                  <a:lnTo>
                    <a:pt x="299224" y="71119"/>
                  </a:lnTo>
                  <a:lnTo>
                    <a:pt x="298449" y="77469"/>
                  </a:lnTo>
                  <a:lnTo>
                    <a:pt x="305244" y="90169"/>
                  </a:lnTo>
                  <a:lnTo>
                    <a:pt x="308168" y="96519"/>
                  </a:lnTo>
                  <a:lnTo>
                    <a:pt x="310602" y="102869"/>
                  </a:lnTo>
                  <a:lnTo>
                    <a:pt x="312534" y="109219"/>
                  </a:lnTo>
                  <a:lnTo>
                    <a:pt x="314070" y="115569"/>
                  </a:lnTo>
                  <a:lnTo>
                    <a:pt x="319608" y="120649"/>
                  </a:lnTo>
                  <a:lnTo>
                    <a:pt x="339851" y="120649"/>
                  </a:lnTo>
                  <a:lnTo>
                    <a:pt x="339851" y="142239"/>
                  </a:lnTo>
                  <a:lnTo>
                    <a:pt x="319608" y="142239"/>
                  </a:lnTo>
                  <a:lnTo>
                    <a:pt x="313994" y="146049"/>
                  </a:lnTo>
                  <a:lnTo>
                    <a:pt x="301840" y="177799"/>
                  </a:lnTo>
                  <a:lnTo>
                    <a:pt x="298449" y="184149"/>
                  </a:lnTo>
                  <a:lnTo>
                    <a:pt x="299224" y="190499"/>
                  </a:lnTo>
                  <a:lnTo>
                    <a:pt x="313537" y="205739"/>
                  </a:lnTo>
                  <a:lnTo>
                    <a:pt x="298221" y="220979"/>
                  </a:lnTo>
                  <a:lnTo>
                    <a:pt x="319298" y="220979"/>
                  </a:lnTo>
                  <a:lnTo>
                    <a:pt x="330847" y="209549"/>
                  </a:lnTo>
                  <a:lnTo>
                    <a:pt x="330847" y="200659"/>
                  </a:lnTo>
                  <a:lnTo>
                    <a:pt x="315455" y="185419"/>
                  </a:lnTo>
                  <a:lnTo>
                    <a:pt x="319133" y="179069"/>
                  </a:lnTo>
                  <a:lnTo>
                    <a:pt x="324988" y="165099"/>
                  </a:lnTo>
                  <a:lnTo>
                    <a:pt x="327151" y="157479"/>
                  </a:lnTo>
                  <a:lnTo>
                    <a:pt x="348932" y="157479"/>
                  </a:lnTo>
                  <a:lnTo>
                    <a:pt x="355155" y="151129"/>
                  </a:lnTo>
                  <a:lnTo>
                    <a:pt x="355155" y="110489"/>
                  </a:lnTo>
                  <a:lnTo>
                    <a:pt x="348932" y="104139"/>
                  </a:lnTo>
                  <a:lnTo>
                    <a:pt x="327151" y="104139"/>
                  </a:lnTo>
                  <a:lnTo>
                    <a:pt x="324988" y="97789"/>
                  </a:lnTo>
                  <a:lnTo>
                    <a:pt x="322313" y="90169"/>
                  </a:lnTo>
                  <a:lnTo>
                    <a:pt x="319133" y="83819"/>
                  </a:lnTo>
                  <a:lnTo>
                    <a:pt x="315455" y="76199"/>
                  </a:lnTo>
                  <a:lnTo>
                    <a:pt x="330847" y="60959"/>
                  </a:lnTo>
                  <a:lnTo>
                    <a:pt x="330847" y="52069"/>
                  </a:lnTo>
                  <a:lnTo>
                    <a:pt x="319298" y="40639"/>
                  </a:lnTo>
                  <a:close/>
                </a:path>
                <a:path w="448310" h="447039">
                  <a:moveTo>
                    <a:pt x="223977" y="57149"/>
                  </a:moveTo>
                  <a:lnTo>
                    <a:pt x="195150" y="62229"/>
                  </a:lnTo>
                  <a:lnTo>
                    <a:pt x="171565" y="78739"/>
                  </a:lnTo>
                  <a:lnTo>
                    <a:pt x="155641" y="101599"/>
                  </a:lnTo>
                  <a:lnTo>
                    <a:pt x="149796" y="130809"/>
                  </a:lnTo>
                  <a:lnTo>
                    <a:pt x="155631" y="160019"/>
                  </a:lnTo>
                  <a:lnTo>
                    <a:pt x="171537" y="182879"/>
                  </a:lnTo>
                  <a:lnTo>
                    <a:pt x="195118" y="199389"/>
                  </a:lnTo>
                  <a:lnTo>
                    <a:pt x="223977" y="205739"/>
                  </a:lnTo>
                  <a:lnTo>
                    <a:pt x="252834" y="199389"/>
                  </a:lnTo>
                  <a:lnTo>
                    <a:pt x="267342" y="189229"/>
                  </a:lnTo>
                  <a:lnTo>
                    <a:pt x="223977" y="189229"/>
                  </a:lnTo>
                  <a:lnTo>
                    <a:pt x="201123" y="185419"/>
                  </a:lnTo>
                  <a:lnTo>
                    <a:pt x="182433" y="172719"/>
                  </a:lnTo>
                  <a:lnTo>
                    <a:pt x="169818" y="153669"/>
                  </a:lnTo>
                  <a:lnTo>
                    <a:pt x="165188" y="130809"/>
                  </a:lnTo>
                  <a:lnTo>
                    <a:pt x="169818" y="107949"/>
                  </a:lnTo>
                  <a:lnTo>
                    <a:pt x="182433" y="88899"/>
                  </a:lnTo>
                  <a:lnTo>
                    <a:pt x="201123" y="76199"/>
                  </a:lnTo>
                  <a:lnTo>
                    <a:pt x="223977" y="72389"/>
                  </a:lnTo>
                  <a:lnTo>
                    <a:pt x="267342" y="72389"/>
                  </a:lnTo>
                  <a:lnTo>
                    <a:pt x="252834" y="62229"/>
                  </a:lnTo>
                  <a:lnTo>
                    <a:pt x="223977" y="57149"/>
                  </a:lnTo>
                  <a:close/>
                </a:path>
                <a:path w="448310" h="447039">
                  <a:moveTo>
                    <a:pt x="267342" y="72389"/>
                  </a:moveTo>
                  <a:lnTo>
                    <a:pt x="223977" y="72389"/>
                  </a:lnTo>
                  <a:lnTo>
                    <a:pt x="246823" y="76199"/>
                  </a:lnTo>
                  <a:lnTo>
                    <a:pt x="265509" y="88899"/>
                  </a:lnTo>
                  <a:lnTo>
                    <a:pt x="278123" y="107949"/>
                  </a:lnTo>
                  <a:lnTo>
                    <a:pt x="282752" y="130809"/>
                  </a:lnTo>
                  <a:lnTo>
                    <a:pt x="278123" y="153669"/>
                  </a:lnTo>
                  <a:lnTo>
                    <a:pt x="265509" y="172719"/>
                  </a:lnTo>
                  <a:lnTo>
                    <a:pt x="246823" y="185419"/>
                  </a:lnTo>
                  <a:lnTo>
                    <a:pt x="223977" y="189229"/>
                  </a:lnTo>
                  <a:lnTo>
                    <a:pt x="267342" y="189229"/>
                  </a:lnTo>
                  <a:lnTo>
                    <a:pt x="276410" y="182879"/>
                  </a:lnTo>
                  <a:lnTo>
                    <a:pt x="292312" y="160019"/>
                  </a:lnTo>
                  <a:lnTo>
                    <a:pt x="298145" y="130809"/>
                  </a:lnTo>
                  <a:lnTo>
                    <a:pt x="292312" y="101599"/>
                  </a:lnTo>
                  <a:lnTo>
                    <a:pt x="276410" y="78739"/>
                  </a:lnTo>
                  <a:lnTo>
                    <a:pt x="267342" y="72389"/>
                  </a:lnTo>
                  <a:close/>
                </a:path>
                <a:path w="448310" h="447039">
                  <a:moveTo>
                    <a:pt x="235597" y="88899"/>
                  </a:moveTo>
                  <a:lnTo>
                    <a:pt x="210350" y="125729"/>
                  </a:lnTo>
                  <a:lnTo>
                    <a:pt x="207429" y="129539"/>
                  </a:lnTo>
                  <a:lnTo>
                    <a:pt x="210121" y="134619"/>
                  </a:lnTo>
                  <a:lnTo>
                    <a:pt x="214972" y="135889"/>
                  </a:lnTo>
                  <a:lnTo>
                    <a:pt x="223900" y="138429"/>
                  </a:lnTo>
                  <a:lnTo>
                    <a:pt x="212432" y="172719"/>
                  </a:lnTo>
                  <a:lnTo>
                    <a:pt x="240753" y="135889"/>
                  </a:lnTo>
                  <a:lnTo>
                    <a:pt x="241134" y="135889"/>
                  </a:lnTo>
                  <a:lnTo>
                    <a:pt x="241363" y="134619"/>
                  </a:lnTo>
                  <a:lnTo>
                    <a:pt x="241515" y="134619"/>
                  </a:lnTo>
                  <a:lnTo>
                    <a:pt x="242823" y="130809"/>
                  </a:lnTo>
                  <a:lnTo>
                    <a:pt x="240055" y="126999"/>
                  </a:lnTo>
                  <a:lnTo>
                    <a:pt x="235978" y="125729"/>
                  </a:lnTo>
                  <a:lnTo>
                    <a:pt x="226593" y="123189"/>
                  </a:lnTo>
                  <a:lnTo>
                    <a:pt x="235597" y="88899"/>
                  </a:lnTo>
                  <a:close/>
                </a:path>
                <a:path w="448310" h="447039">
                  <a:moveTo>
                    <a:pt x="208584" y="40639"/>
                  </a:moveTo>
                  <a:lnTo>
                    <a:pt x="149567" y="40639"/>
                  </a:lnTo>
                  <a:lnTo>
                    <a:pt x="163880" y="55879"/>
                  </a:lnTo>
                  <a:lnTo>
                    <a:pt x="170878" y="55879"/>
                  </a:lnTo>
                  <a:lnTo>
                    <a:pt x="176504" y="53339"/>
                  </a:lnTo>
                  <a:lnTo>
                    <a:pt x="182586" y="49529"/>
                  </a:lnTo>
                  <a:lnTo>
                    <a:pt x="188926" y="46989"/>
                  </a:lnTo>
                  <a:lnTo>
                    <a:pt x="195498" y="44449"/>
                  </a:lnTo>
                  <a:lnTo>
                    <a:pt x="202272" y="41909"/>
                  </a:lnTo>
                  <a:lnTo>
                    <a:pt x="208584" y="40639"/>
                  </a:lnTo>
                  <a:close/>
                </a:path>
                <a:path w="448310" h="447039">
                  <a:moveTo>
                    <a:pt x="250139" y="15239"/>
                  </a:moveTo>
                  <a:lnTo>
                    <a:pt x="234746" y="15239"/>
                  </a:lnTo>
                  <a:lnTo>
                    <a:pt x="234746" y="35559"/>
                  </a:lnTo>
                  <a:lnTo>
                    <a:pt x="239128" y="40639"/>
                  </a:lnTo>
                  <a:lnTo>
                    <a:pt x="245516" y="41909"/>
                  </a:lnTo>
                  <a:lnTo>
                    <a:pt x="252293" y="44449"/>
                  </a:lnTo>
                  <a:lnTo>
                    <a:pt x="258868" y="46989"/>
                  </a:lnTo>
                  <a:lnTo>
                    <a:pt x="265213" y="49529"/>
                  </a:lnTo>
                  <a:lnTo>
                    <a:pt x="271297" y="53339"/>
                  </a:lnTo>
                  <a:lnTo>
                    <a:pt x="276834" y="55879"/>
                  </a:lnTo>
                  <a:lnTo>
                    <a:pt x="283908" y="55879"/>
                  </a:lnTo>
                  <a:lnTo>
                    <a:pt x="288455" y="50799"/>
                  </a:lnTo>
                  <a:lnTo>
                    <a:pt x="298221" y="40639"/>
                  </a:lnTo>
                  <a:lnTo>
                    <a:pt x="319298" y="40639"/>
                  </a:lnTo>
                  <a:lnTo>
                    <a:pt x="318014" y="39369"/>
                  </a:lnTo>
                  <a:lnTo>
                    <a:pt x="278371" y="39369"/>
                  </a:lnTo>
                  <a:lnTo>
                    <a:pt x="271663" y="35559"/>
                  </a:lnTo>
                  <a:lnTo>
                    <a:pt x="264712" y="33019"/>
                  </a:lnTo>
                  <a:lnTo>
                    <a:pt x="257532" y="30479"/>
                  </a:lnTo>
                  <a:lnTo>
                    <a:pt x="250139" y="27939"/>
                  </a:lnTo>
                  <a:lnTo>
                    <a:pt x="250139" y="15239"/>
                  </a:lnTo>
                  <a:close/>
                </a:path>
                <a:path w="448310" h="447039">
                  <a:moveTo>
                    <a:pt x="243903" y="0"/>
                  </a:moveTo>
                  <a:lnTo>
                    <a:pt x="203974" y="0"/>
                  </a:lnTo>
                  <a:lnTo>
                    <a:pt x="197738" y="6349"/>
                  </a:lnTo>
                  <a:lnTo>
                    <a:pt x="197738" y="27939"/>
                  </a:lnTo>
                  <a:lnTo>
                    <a:pt x="190337" y="30479"/>
                  </a:lnTo>
                  <a:lnTo>
                    <a:pt x="183154" y="33019"/>
                  </a:lnTo>
                  <a:lnTo>
                    <a:pt x="176202" y="35559"/>
                  </a:lnTo>
                  <a:lnTo>
                    <a:pt x="169494" y="39369"/>
                  </a:lnTo>
                  <a:lnTo>
                    <a:pt x="209702" y="39369"/>
                  </a:lnTo>
                  <a:lnTo>
                    <a:pt x="213055" y="35559"/>
                  </a:lnTo>
                  <a:lnTo>
                    <a:pt x="213055" y="15239"/>
                  </a:lnTo>
                  <a:lnTo>
                    <a:pt x="250139" y="15239"/>
                  </a:lnTo>
                  <a:lnTo>
                    <a:pt x="250139" y="6349"/>
                  </a:lnTo>
                  <a:lnTo>
                    <a:pt x="243903" y="0"/>
                  </a:lnTo>
                  <a:close/>
                </a:path>
                <a:path w="448310" h="447039">
                  <a:moveTo>
                    <a:pt x="302615" y="24129"/>
                  </a:moveTo>
                  <a:lnTo>
                    <a:pt x="293763" y="24129"/>
                  </a:lnTo>
                  <a:lnTo>
                    <a:pt x="278371" y="39369"/>
                  </a:lnTo>
                  <a:lnTo>
                    <a:pt x="318014" y="39369"/>
                  </a:lnTo>
                  <a:lnTo>
                    <a:pt x="302615" y="24129"/>
                  </a:lnTo>
                  <a:close/>
                </a:path>
                <a:path w="448310" h="447039">
                  <a:moveTo>
                    <a:pt x="316839" y="446493"/>
                  </a:moveTo>
                  <a:lnTo>
                    <a:pt x="315302" y="446493"/>
                  </a:lnTo>
                  <a:lnTo>
                    <a:pt x="315925" y="446646"/>
                  </a:lnTo>
                  <a:lnTo>
                    <a:pt x="316534" y="446646"/>
                  </a:lnTo>
                  <a:lnTo>
                    <a:pt x="316839" y="446493"/>
                  </a:lnTo>
                  <a:close/>
                </a:path>
                <a:path w="448310" h="447039">
                  <a:moveTo>
                    <a:pt x="409168" y="446493"/>
                  </a:moveTo>
                  <a:lnTo>
                    <a:pt x="407631" y="446493"/>
                  </a:lnTo>
                  <a:lnTo>
                    <a:pt x="408254" y="446646"/>
                  </a:lnTo>
                  <a:lnTo>
                    <a:pt x="408863" y="446646"/>
                  </a:lnTo>
                  <a:lnTo>
                    <a:pt x="409168" y="446493"/>
                  </a:lnTo>
                  <a:close/>
                </a:path>
                <a:path w="448310" h="447039">
                  <a:moveTo>
                    <a:pt x="398246" y="337235"/>
                  </a:moveTo>
                  <a:lnTo>
                    <a:pt x="326542" y="337235"/>
                  </a:lnTo>
                  <a:lnTo>
                    <a:pt x="307274" y="341137"/>
                  </a:lnTo>
                  <a:lnTo>
                    <a:pt x="291520" y="351769"/>
                  </a:lnTo>
                  <a:lnTo>
                    <a:pt x="280888" y="367523"/>
                  </a:lnTo>
                  <a:lnTo>
                    <a:pt x="276986" y="386791"/>
                  </a:lnTo>
                  <a:lnTo>
                    <a:pt x="276986" y="442721"/>
                  </a:lnTo>
                  <a:lnTo>
                    <a:pt x="280758" y="446493"/>
                  </a:lnTo>
                  <a:lnTo>
                    <a:pt x="444030" y="446493"/>
                  </a:lnTo>
                  <a:lnTo>
                    <a:pt x="447801" y="442721"/>
                  </a:lnTo>
                  <a:lnTo>
                    <a:pt x="447801" y="429564"/>
                  </a:lnTo>
                  <a:lnTo>
                    <a:pt x="294144" y="429564"/>
                  </a:lnTo>
                  <a:lnTo>
                    <a:pt x="294144" y="386791"/>
                  </a:lnTo>
                  <a:lnTo>
                    <a:pt x="296710" y="374095"/>
                  </a:lnTo>
                  <a:lnTo>
                    <a:pt x="303704" y="363724"/>
                  </a:lnTo>
                  <a:lnTo>
                    <a:pt x="314075" y="356730"/>
                  </a:lnTo>
                  <a:lnTo>
                    <a:pt x="326770" y="354164"/>
                  </a:lnTo>
                  <a:lnTo>
                    <a:pt x="434885" y="354164"/>
                  </a:lnTo>
                  <a:lnTo>
                    <a:pt x="433268" y="351769"/>
                  </a:lnTo>
                  <a:lnTo>
                    <a:pt x="417514" y="341137"/>
                  </a:lnTo>
                  <a:lnTo>
                    <a:pt x="398246" y="337235"/>
                  </a:lnTo>
                  <a:close/>
                </a:path>
                <a:path w="448310" h="447039">
                  <a:moveTo>
                    <a:pt x="321157" y="383247"/>
                  </a:moveTo>
                  <a:lnTo>
                    <a:pt x="311607" y="383247"/>
                  </a:lnTo>
                  <a:lnTo>
                    <a:pt x="307759" y="387095"/>
                  </a:lnTo>
                  <a:lnTo>
                    <a:pt x="307759" y="429564"/>
                  </a:lnTo>
                  <a:lnTo>
                    <a:pt x="325005" y="429564"/>
                  </a:lnTo>
                  <a:lnTo>
                    <a:pt x="325005" y="387095"/>
                  </a:lnTo>
                  <a:lnTo>
                    <a:pt x="321157" y="383247"/>
                  </a:lnTo>
                  <a:close/>
                </a:path>
                <a:path w="448310" h="447039">
                  <a:moveTo>
                    <a:pt x="413410" y="383247"/>
                  </a:moveTo>
                  <a:lnTo>
                    <a:pt x="403859" y="383247"/>
                  </a:lnTo>
                  <a:lnTo>
                    <a:pt x="400011" y="387095"/>
                  </a:lnTo>
                  <a:lnTo>
                    <a:pt x="400011" y="429564"/>
                  </a:lnTo>
                  <a:lnTo>
                    <a:pt x="417258" y="429564"/>
                  </a:lnTo>
                  <a:lnTo>
                    <a:pt x="417258" y="387095"/>
                  </a:lnTo>
                  <a:lnTo>
                    <a:pt x="413410" y="383247"/>
                  </a:lnTo>
                  <a:close/>
                </a:path>
                <a:path w="448310" h="447039">
                  <a:moveTo>
                    <a:pt x="434885" y="354164"/>
                  </a:moveTo>
                  <a:lnTo>
                    <a:pt x="398475" y="354164"/>
                  </a:lnTo>
                  <a:lnTo>
                    <a:pt x="411170" y="356730"/>
                  </a:lnTo>
                  <a:lnTo>
                    <a:pt x="421541" y="363724"/>
                  </a:lnTo>
                  <a:lnTo>
                    <a:pt x="428536" y="374095"/>
                  </a:lnTo>
                  <a:lnTo>
                    <a:pt x="431101" y="386791"/>
                  </a:lnTo>
                  <a:lnTo>
                    <a:pt x="431101" y="429564"/>
                  </a:lnTo>
                  <a:lnTo>
                    <a:pt x="447801" y="429564"/>
                  </a:lnTo>
                  <a:lnTo>
                    <a:pt x="447801" y="386791"/>
                  </a:lnTo>
                  <a:lnTo>
                    <a:pt x="443900" y="367523"/>
                  </a:lnTo>
                  <a:lnTo>
                    <a:pt x="434885" y="354164"/>
                  </a:lnTo>
                  <a:close/>
                </a:path>
                <a:path w="448310" h="447039">
                  <a:moveTo>
                    <a:pt x="39852" y="446493"/>
                  </a:moveTo>
                  <a:lnTo>
                    <a:pt x="38315" y="446493"/>
                  </a:lnTo>
                  <a:lnTo>
                    <a:pt x="38925" y="446646"/>
                  </a:lnTo>
                  <a:lnTo>
                    <a:pt x="39547" y="446646"/>
                  </a:lnTo>
                  <a:lnTo>
                    <a:pt x="39852" y="446493"/>
                  </a:lnTo>
                  <a:close/>
                </a:path>
                <a:path w="448310" h="447039">
                  <a:moveTo>
                    <a:pt x="132181" y="446493"/>
                  </a:moveTo>
                  <a:lnTo>
                    <a:pt x="130644" y="446493"/>
                  </a:lnTo>
                  <a:lnTo>
                    <a:pt x="131254" y="446646"/>
                  </a:lnTo>
                  <a:lnTo>
                    <a:pt x="131876" y="446646"/>
                  </a:lnTo>
                  <a:lnTo>
                    <a:pt x="132181" y="446493"/>
                  </a:lnTo>
                  <a:close/>
                </a:path>
                <a:path w="448310" h="447039">
                  <a:moveTo>
                    <a:pt x="121259" y="337235"/>
                  </a:moveTo>
                  <a:lnTo>
                    <a:pt x="49542" y="337235"/>
                  </a:lnTo>
                  <a:lnTo>
                    <a:pt x="30282" y="341137"/>
                  </a:lnTo>
                  <a:lnTo>
                    <a:pt x="14531" y="351769"/>
                  </a:lnTo>
                  <a:lnTo>
                    <a:pt x="3901" y="367523"/>
                  </a:lnTo>
                  <a:lnTo>
                    <a:pt x="0" y="386791"/>
                  </a:lnTo>
                  <a:lnTo>
                    <a:pt x="0" y="442721"/>
                  </a:lnTo>
                  <a:lnTo>
                    <a:pt x="3771" y="446493"/>
                  </a:lnTo>
                  <a:lnTo>
                    <a:pt x="167043" y="446493"/>
                  </a:lnTo>
                  <a:lnTo>
                    <a:pt x="170802" y="442721"/>
                  </a:lnTo>
                  <a:lnTo>
                    <a:pt x="170802" y="429564"/>
                  </a:lnTo>
                  <a:lnTo>
                    <a:pt x="17005" y="429564"/>
                  </a:lnTo>
                  <a:lnTo>
                    <a:pt x="17005" y="386791"/>
                  </a:lnTo>
                  <a:lnTo>
                    <a:pt x="19570" y="374095"/>
                  </a:lnTo>
                  <a:lnTo>
                    <a:pt x="26563" y="363724"/>
                  </a:lnTo>
                  <a:lnTo>
                    <a:pt x="36931" y="356730"/>
                  </a:lnTo>
                  <a:lnTo>
                    <a:pt x="49618" y="354164"/>
                  </a:lnTo>
                  <a:lnTo>
                    <a:pt x="157891" y="354164"/>
                  </a:lnTo>
                  <a:lnTo>
                    <a:pt x="156275" y="351769"/>
                  </a:lnTo>
                  <a:lnTo>
                    <a:pt x="140525" y="341137"/>
                  </a:lnTo>
                  <a:lnTo>
                    <a:pt x="121259" y="337235"/>
                  </a:lnTo>
                  <a:close/>
                </a:path>
                <a:path w="448310" h="447039">
                  <a:moveTo>
                    <a:pt x="44005" y="383247"/>
                  </a:moveTo>
                  <a:lnTo>
                    <a:pt x="34467" y="383247"/>
                  </a:lnTo>
                  <a:lnTo>
                    <a:pt x="30619" y="387095"/>
                  </a:lnTo>
                  <a:lnTo>
                    <a:pt x="30619" y="429564"/>
                  </a:lnTo>
                  <a:lnTo>
                    <a:pt x="47853" y="429564"/>
                  </a:lnTo>
                  <a:lnTo>
                    <a:pt x="47853" y="387095"/>
                  </a:lnTo>
                  <a:lnTo>
                    <a:pt x="44005" y="383247"/>
                  </a:lnTo>
                  <a:close/>
                </a:path>
                <a:path w="448310" h="447039">
                  <a:moveTo>
                    <a:pt x="136410" y="383247"/>
                  </a:moveTo>
                  <a:lnTo>
                    <a:pt x="126872" y="383247"/>
                  </a:lnTo>
                  <a:lnTo>
                    <a:pt x="123024" y="387095"/>
                  </a:lnTo>
                  <a:lnTo>
                    <a:pt x="123024" y="429564"/>
                  </a:lnTo>
                  <a:lnTo>
                    <a:pt x="140258" y="429564"/>
                  </a:lnTo>
                  <a:lnTo>
                    <a:pt x="140258" y="387095"/>
                  </a:lnTo>
                  <a:lnTo>
                    <a:pt x="136410" y="383247"/>
                  </a:lnTo>
                  <a:close/>
                </a:path>
                <a:path w="448310" h="447039">
                  <a:moveTo>
                    <a:pt x="157891" y="354164"/>
                  </a:moveTo>
                  <a:lnTo>
                    <a:pt x="121335" y="354164"/>
                  </a:lnTo>
                  <a:lnTo>
                    <a:pt x="134031" y="356730"/>
                  </a:lnTo>
                  <a:lnTo>
                    <a:pt x="144402" y="363724"/>
                  </a:lnTo>
                  <a:lnTo>
                    <a:pt x="151396" y="374095"/>
                  </a:lnTo>
                  <a:lnTo>
                    <a:pt x="153962" y="386791"/>
                  </a:lnTo>
                  <a:lnTo>
                    <a:pt x="153962" y="429564"/>
                  </a:lnTo>
                  <a:lnTo>
                    <a:pt x="170802" y="429564"/>
                  </a:lnTo>
                  <a:lnTo>
                    <a:pt x="170802" y="386791"/>
                  </a:lnTo>
                  <a:lnTo>
                    <a:pt x="166902" y="367523"/>
                  </a:lnTo>
                  <a:lnTo>
                    <a:pt x="157891" y="354164"/>
                  </a:lnTo>
                  <a:close/>
                </a:path>
              </a:pathLst>
            </a:custGeom>
            <a:solidFill>
              <a:srgbClr val="CCCCCB"/>
            </a:solidFill>
          </p:spPr>
          <p:txBody>
            <a:bodyPr wrap="square" lIns="0" tIns="0" rIns="0" bIns="0" rtlCol="0"/>
            <a:lstStyle/>
            <a:p>
              <a:endParaRPr/>
            </a:p>
          </p:txBody>
        </p:sp>
        <p:pic>
          <p:nvPicPr>
            <p:cNvPr id="38" name="object 38"/>
            <p:cNvPicPr/>
            <p:nvPr/>
          </p:nvPicPr>
          <p:blipFill>
            <a:blip r:embed="rId9" cstate="print"/>
            <a:stretch>
              <a:fillRect/>
            </a:stretch>
          </p:blipFill>
          <p:spPr>
            <a:xfrm>
              <a:off x="4940794" y="3627897"/>
              <a:ext cx="863600" cy="670725"/>
            </a:xfrm>
            <a:prstGeom prst="rect">
              <a:avLst/>
            </a:prstGeom>
          </p:spPr>
        </p:pic>
        <p:sp>
          <p:nvSpPr>
            <p:cNvPr id="39" name="object 39"/>
            <p:cNvSpPr/>
            <p:nvPr/>
          </p:nvSpPr>
          <p:spPr>
            <a:xfrm>
              <a:off x="6908592" y="3634299"/>
              <a:ext cx="857250" cy="664845"/>
            </a:xfrm>
            <a:custGeom>
              <a:avLst/>
              <a:gdLst/>
              <a:ahLst/>
              <a:cxnLst/>
              <a:rect l="l" t="t" r="r" b="b"/>
              <a:pathLst>
                <a:path w="857250" h="664845">
                  <a:moveTo>
                    <a:pt x="787603" y="664375"/>
                  </a:moveTo>
                  <a:lnTo>
                    <a:pt x="69659" y="664375"/>
                  </a:lnTo>
                  <a:lnTo>
                    <a:pt x="42546" y="658902"/>
                  </a:lnTo>
                  <a:lnTo>
                    <a:pt x="20404" y="643977"/>
                  </a:lnTo>
                  <a:lnTo>
                    <a:pt x="5474" y="621839"/>
                  </a:lnTo>
                  <a:lnTo>
                    <a:pt x="0" y="594728"/>
                  </a:lnTo>
                  <a:lnTo>
                    <a:pt x="0" y="69659"/>
                  </a:lnTo>
                  <a:lnTo>
                    <a:pt x="5474" y="42546"/>
                  </a:lnTo>
                  <a:lnTo>
                    <a:pt x="20404" y="20404"/>
                  </a:lnTo>
                  <a:lnTo>
                    <a:pt x="42546" y="5474"/>
                  </a:lnTo>
                  <a:lnTo>
                    <a:pt x="69659" y="0"/>
                  </a:lnTo>
                  <a:lnTo>
                    <a:pt x="787603" y="0"/>
                  </a:lnTo>
                  <a:lnTo>
                    <a:pt x="814714" y="5474"/>
                  </a:lnTo>
                  <a:lnTo>
                    <a:pt x="836852" y="20404"/>
                  </a:lnTo>
                  <a:lnTo>
                    <a:pt x="851777" y="42546"/>
                  </a:lnTo>
                  <a:lnTo>
                    <a:pt x="857249" y="69659"/>
                  </a:lnTo>
                  <a:lnTo>
                    <a:pt x="857249" y="594728"/>
                  </a:lnTo>
                  <a:lnTo>
                    <a:pt x="851777" y="621839"/>
                  </a:lnTo>
                  <a:lnTo>
                    <a:pt x="836852" y="643977"/>
                  </a:lnTo>
                  <a:lnTo>
                    <a:pt x="814714" y="658902"/>
                  </a:lnTo>
                  <a:lnTo>
                    <a:pt x="787603" y="664375"/>
                  </a:lnTo>
                  <a:close/>
                </a:path>
              </a:pathLst>
            </a:custGeom>
            <a:ln w="6350">
              <a:solidFill>
                <a:srgbClr val="FFFFFF"/>
              </a:solidFill>
            </a:ln>
          </p:spPr>
          <p:txBody>
            <a:bodyPr wrap="square" lIns="0" tIns="0" rIns="0" bIns="0" rtlCol="0"/>
            <a:lstStyle/>
            <a:p>
              <a:endParaRPr/>
            </a:p>
          </p:txBody>
        </p:sp>
        <p:sp>
          <p:nvSpPr>
            <p:cNvPr id="40" name="object 40"/>
            <p:cNvSpPr/>
            <p:nvPr/>
          </p:nvSpPr>
          <p:spPr>
            <a:xfrm>
              <a:off x="7173239" y="3791699"/>
              <a:ext cx="328295" cy="350520"/>
            </a:xfrm>
            <a:custGeom>
              <a:avLst/>
              <a:gdLst/>
              <a:ahLst/>
              <a:cxnLst/>
              <a:rect l="l" t="t" r="r" b="b"/>
              <a:pathLst>
                <a:path w="328295" h="350520">
                  <a:moveTo>
                    <a:pt x="146253" y="62331"/>
                  </a:moveTo>
                  <a:lnTo>
                    <a:pt x="144792" y="56057"/>
                  </a:lnTo>
                  <a:lnTo>
                    <a:pt x="141668" y="54089"/>
                  </a:lnTo>
                  <a:lnTo>
                    <a:pt x="138518" y="54813"/>
                  </a:lnTo>
                  <a:lnTo>
                    <a:pt x="103809" y="69354"/>
                  </a:lnTo>
                  <a:lnTo>
                    <a:pt x="76619" y="93903"/>
                  </a:lnTo>
                  <a:lnTo>
                    <a:pt x="58928" y="125984"/>
                  </a:lnTo>
                  <a:lnTo>
                    <a:pt x="52692" y="163080"/>
                  </a:lnTo>
                  <a:lnTo>
                    <a:pt x="52692" y="164630"/>
                  </a:lnTo>
                  <a:lnTo>
                    <a:pt x="53301" y="166116"/>
                  </a:lnTo>
                  <a:lnTo>
                    <a:pt x="55499" y="168313"/>
                  </a:lnTo>
                  <a:lnTo>
                    <a:pt x="56997" y="168935"/>
                  </a:lnTo>
                  <a:lnTo>
                    <a:pt x="58547" y="168935"/>
                  </a:lnTo>
                  <a:lnTo>
                    <a:pt x="61785" y="168935"/>
                  </a:lnTo>
                  <a:lnTo>
                    <a:pt x="64401" y="166319"/>
                  </a:lnTo>
                  <a:lnTo>
                    <a:pt x="64401" y="163080"/>
                  </a:lnTo>
                  <a:lnTo>
                    <a:pt x="69977" y="129895"/>
                  </a:lnTo>
                  <a:lnTo>
                    <a:pt x="85813" y="101206"/>
                  </a:lnTo>
                  <a:lnTo>
                    <a:pt x="110134" y="79235"/>
                  </a:lnTo>
                  <a:lnTo>
                    <a:pt x="141173" y="66217"/>
                  </a:lnTo>
                  <a:lnTo>
                    <a:pt x="144310" y="65481"/>
                  </a:lnTo>
                  <a:lnTo>
                    <a:pt x="146253" y="62331"/>
                  </a:lnTo>
                  <a:close/>
                </a:path>
                <a:path w="328295" h="350520">
                  <a:moveTo>
                    <a:pt x="166471" y="318008"/>
                  </a:moveTo>
                  <a:lnTo>
                    <a:pt x="163855" y="315379"/>
                  </a:lnTo>
                  <a:lnTo>
                    <a:pt x="160616" y="315379"/>
                  </a:lnTo>
                  <a:lnTo>
                    <a:pt x="148602" y="314401"/>
                  </a:lnTo>
                  <a:lnTo>
                    <a:pt x="117640" y="288277"/>
                  </a:lnTo>
                  <a:lnTo>
                    <a:pt x="117068" y="281457"/>
                  </a:lnTo>
                  <a:lnTo>
                    <a:pt x="117983" y="274599"/>
                  </a:lnTo>
                  <a:lnTo>
                    <a:pt x="118478" y="272554"/>
                  </a:lnTo>
                  <a:lnTo>
                    <a:pt x="117843" y="270421"/>
                  </a:lnTo>
                  <a:lnTo>
                    <a:pt x="114808" y="267538"/>
                  </a:lnTo>
                  <a:lnTo>
                    <a:pt x="112636" y="267017"/>
                  </a:lnTo>
                  <a:lnTo>
                    <a:pt x="108623" y="268211"/>
                  </a:lnTo>
                  <a:lnTo>
                    <a:pt x="107086" y="269824"/>
                  </a:lnTo>
                  <a:lnTo>
                    <a:pt x="106591" y="271868"/>
                  </a:lnTo>
                  <a:lnTo>
                    <a:pt x="105359" y="281292"/>
                  </a:lnTo>
                  <a:lnTo>
                    <a:pt x="106172" y="290664"/>
                  </a:lnTo>
                  <a:lnTo>
                    <a:pt x="132880" y="322059"/>
                  </a:lnTo>
                  <a:lnTo>
                    <a:pt x="160616" y="327088"/>
                  </a:lnTo>
                  <a:lnTo>
                    <a:pt x="163855" y="327088"/>
                  </a:lnTo>
                  <a:lnTo>
                    <a:pt x="166471" y="324472"/>
                  </a:lnTo>
                  <a:lnTo>
                    <a:pt x="166471" y="318008"/>
                  </a:lnTo>
                  <a:close/>
                </a:path>
                <a:path w="328295" h="350520">
                  <a:moveTo>
                    <a:pt x="169837" y="54406"/>
                  </a:moveTo>
                  <a:lnTo>
                    <a:pt x="167220" y="51790"/>
                  </a:lnTo>
                  <a:lnTo>
                    <a:pt x="163982" y="51790"/>
                  </a:lnTo>
                  <a:lnTo>
                    <a:pt x="160743" y="51790"/>
                  </a:lnTo>
                  <a:lnTo>
                    <a:pt x="158127" y="54406"/>
                  </a:lnTo>
                  <a:lnTo>
                    <a:pt x="158127" y="60883"/>
                  </a:lnTo>
                  <a:lnTo>
                    <a:pt x="160743" y="63500"/>
                  </a:lnTo>
                  <a:lnTo>
                    <a:pt x="167220" y="63500"/>
                  </a:lnTo>
                  <a:lnTo>
                    <a:pt x="169837" y="60883"/>
                  </a:lnTo>
                  <a:lnTo>
                    <a:pt x="169837" y="54406"/>
                  </a:lnTo>
                  <a:close/>
                </a:path>
                <a:path w="328295" h="350520">
                  <a:moveTo>
                    <a:pt x="327952" y="144780"/>
                  </a:moveTo>
                  <a:lnTo>
                    <a:pt x="323672" y="140970"/>
                  </a:lnTo>
                  <a:lnTo>
                    <a:pt x="316268" y="139623"/>
                  </a:lnTo>
                  <a:lnTo>
                    <a:pt x="316268" y="151130"/>
                  </a:lnTo>
                  <a:lnTo>
                    <a:pt x="316268" y="176530"/>
                  </a:lnTo>
                  <a:lnTo>
                    <a:pt x="287566" y="180340"/>
                  </a:lnTo>
                  <a:lnTo>
                    <a:pt x="285572" y="181610"/>
                  </a:lnTo>
                  <a:lnTo>
                    <a:pt x="285153" y="184150"/>
                  </a:lnTo>
                  <a:lnTo>
                    <a:pt x="282117" y="198120"/>
                  </a:lnTo>
                  <a:lnTo>
                    <a:pt x="277634" y="210820"/>
                  </a:lnTo>
                  <a:lnTo>
                    <a:pt x="271754" y="223520"/>
                  </a:lnTo>
                  <a:lnTo>
                    <a:pt x="264515" y="234950"/>
                  </a:lnTo>
                  <a:lnTo>
                    <a:pt x="263055" y="236220"/>
                  </a:lnTo>
                  <a:lnTo>
                    <a:pt x="263093" y="238760"/>
                  </a:lnTo>
                  <a:lnTo>
                    <a:pt x="280504" y="262890"/>
                  </a:lnTo>
                  <a:lnTo>
                    <a:pt x="262851" y="280670"/>
                  </a:lnTo>
                  <a:lnTo>
                    <a:pt x="244995" y="266700"/>
                  </a:lnTo>
                  <a:lnTo>
                    <a:pt x="244513" y="264160"/>
                  </a:lnTo>
                  <a:lnTo>
                    <a:pt x="243852" y="260350"/>
                  </a:lnTo>
                  <a:lnTo>
                    <a:pt x="241376" y="251460"/>
                  </a:lnTo>
                  <a:lnTo>
                    <a:pt x="237121" y="236220"/>
                  </a:lnTo>
                  <a:lnTo>
                    <a:pt x="235470" y="234950"/>
                  </a:lnTo>
                  <a:lnTo>
                    <a:pt x="234365" y="234619"/>
                  </a:lnTo>
                  <a:lnTo>
                    <a:pt x="234365" y="274320"/>
                  </a:lnTo>
                  <a:lnTo>
                    <a:pt x="233578" y="289560"/>
                  </a:lnTo>
                  <a:lnTo>
                    <a:pt x="214198" y="322580"/>
                  </a:lnTo>
                  <a:lnTo>
                    <a:pt x="168922" y="339090"/>
                  </a:lnTo>
                  <a:lnTo>
                    <a:pt x="160616" y="339090"/>
                  </a:lnTo>
                  <a:lnTo>
                    <a:pt x="114528" y="325120"/>
                  </a:lnTo>
                  <a:lnTo>
                    <a:pt x="93662" y="281940"/>
                  </a:lnTo>
                  <a:lnTo>
                    <a:pt x="93814" y="280670"/>
                  </a:lnTo>
                  <a:lnTo>
                    <a:pt x="110045" y="237490"/>
                  </a:lnTo>
                  <a:lnTo>
                    <a:pt x="125945" y="218440"/>
                  </a:lnTo>
                  <a:lnTo>
                    <a:pt x="128574" y="215900"/>
                  </a:lnTo>
                  <a:lnTo>
                    <a:pt x="135547" y="209550"/>
                  </a:lnTo>
                  <a:lnTo>
                    <a:pt x="139268" y="205740"/>
                  </a:lnTo>
                  <a:lnTo>
                    <a:pt x="145008" y="200660"/>
                  </a:lnTo>
                  <a:lnTo>
                    <a:pt x="149466" y="193040"/>
                  </a:lnTo>
                  <a:lnTo>
                    <a:pt x="152565" y="185420"/>
                  </a:lnTo>
                  <a:lnTo>
                    <a:pt x="154203" y="177800"/>
                  </a:lnTo>
                  <a:lnTo>
                    <a:pt x="154292" y="176530"/>
                  </a:lnTo>
                  <a:lnTo>
                    <a:pt x="154381" y="175260"/>
                  </a:lnTo>
                  <a:lnTo>
                    <a:pt x="154495" y="173990"/>
                  </a:lnTo>
                  <a:lnTo>
                    <a:pt x="154597" y="170180"/>
                  </a:lnTo>
                  <a:lnTo>
                    <a:pt x="154686" y="166370"/>
                  </a:lnTo>
                  <a:lnTo>
                    <a:pt x="154787" y="162560"/>
                  </a:lnTo>
                  <a:lnTo>
                    <a:pt x="154851" y="160020"/>
                  </a:lnTo>
                  <a:lnTo>
                    <a:pt x="164973" y="170180"/>
                  </a:lnTo>
                  <a:lnTo>
                    <a:pt x="169214" y="173990"/>
                  </a:lnTo>
                  <a:lnTo>
                    <a:pt x="173761" y="179070"/>
                  </a:lnTo>
                  <a:lnTo>
                    <a:pt x="178028" y="182880"/>
                  </a:lnTo>
                  <a:lnTo>
                    <a:pt x="181991" y="187960"/>
                  </a:lnTo>
                  <a:lnTo>
                    <a:pt x="187756" y="196850"/>
                  </a:lnTo>
                  <a:lnTo>
                    <a:pt x="191249" y="204470"/>
                  </a:lnTo>
                  <a:lnTo>
                    <a:pt x="192468" y="212090"/>
                  </a:lnTo>
                  <a:lnTo>
                    <a:pt x="191401" y="219710"/>
                  </a:lnTo>
                  <a:lnTo>
                    <a:pt x="190271" y="223520"/>
                  </a:lnTo>
                  <a:lnTo>
                    <a:pt x="188747" y="226060"/>
                  </a:lnTo>
                  <a:lnTo>
                    <a:pt x="186855" y="228600"/>
                  </a:lnTo>
                  <a:lnTo>
                    <a:pt x="184492" y="232410"/>
                  </a:lnTo>
                  <a:lnTo>
                    <a:pt x="182600" y="236220"/>
                  </a:lnTo>
                  <a:lnTo>
                    <a:pt x="181241" y="241300"/>
                  </a:lnTo>
                  <a:lnTo>
                    <a:pt x="180898" y="241300"/>
                  </a:lnTo>
                  <a:lnTo>
                    <a:pt x="180797" y="242570"/>
                  </a:lnTo>
                  <a:lnTo>
                    <a:pt x="180657" y="242570"/>
                  </a:lnTo>
                  <a:lnTo>
                    <a:pt x="179044" y="250190"/>
                  </a:lnTo>
                  <a:lnTo>
                    <a:pt x="181051" y="256540"/>
                  </a:lnTo>
                  <a:lnTo>
                    <a:pt x="185928" y="261620"/>
                  </a:lnTo>
                  <a:lnTo>
                    <a:pt x="191744" y="267970"/>
                  </a:lnTo>
                  <a:lnTo>
                    <a:pt x="199948" y="269240"/>
                  </a:lnTo>
                  <a:lnTo>
                    <a:pt x="207772" y="267970"/>
                  </a:lnTo>
                  <a:lnTo>
                    <a:pt x="213741" y="266700"/>
                  </a:lnTo>
                  <a:lnTo>
                    <a:pt x="219100" y="262890"/>
                  </a:lnTo>
                  <a:lnTo>
                    <a:pt x="223139" y="259080"/>
                  </a:lnTo>
                  <a:lnTo>
                    <a:pt x="224155" y="257810"/>
                  </a:lnTo>
                  <a:lnTo>
                    <a:pt x="229247" y="251460"/>
                  </a:lnTo>
                  <a:lnTo>
                    <a:pt x="231724" y="260350"/>
                  </a:lnTo>
                  <a:lnTo>
                    <a:pt x="234365" y="274320"/>
                  </a:lnTo>
                  <a:lnTo>
                    <a:pt x="234365" y="234619"/>
                  </a:lnTo>
                  <a:lnTo>
                    <a:pt x="231305" y="233680"/>
                  </a:lnTo>
                  <a:lnTo>
                    <a:pt x="229120" y="234950"/>
                  </a:lnTo>
                  <a:lnTo>
                    <a:pt x="214414" y="250190"/>
                  </a:lnTo>
                  <a:lnTo>
                    <a:pt x="211988" y="254000"/>
                  </a:lnTo>
                  <a:lnTo>
                    <a:pt x="208737" y="255270"/>
                  </a:lnTo>
                  <a:lnTo>
                    <a:pt x="205130" y="256540"/>
                  </a:lnTo>
                  <a:lnTo>
                    <a:pt x="201244" y="257810"/>
                  </a:lnTo>
                  <a:lnTo>
                    <a:pt x="197167" y="256540"/>
                  </a:lnTo>
                  <a:lnTo>
                    <a:pt x="194233" y="254000"/>
                  </a:lnTo>
                  <a:lnTo>
                    <a:pt x="192493" y="251460"/>
                  </a:lnTo>
                  <a:lnTo>
                    <a:pt x="191630" y="248920"/>
                  </a:lnTo>
                  <a:lnTo>
                    <a:pt x="191897" y="246380"/>
                  </a:lnTo>
                  <a:lnTo>
                    <a:pt x="217398" y="233680"/>
                  </a:lnTo>
                  <a:lnTo>
                    <a:pt x="219811" y="231140"/>
                  </a:lnTo>
                  <a:lnTo>
                    <a:pt x="236778" y="213360"/>
                  </a:lnTo>
                  <a:lnTo>
                    <a:pt x="248767" y="187960"/>
                  </a:lnTo>
                  <a:lnTo>
                    <a:pt x="252069" y="158750"/>
                  </a:lnTo>
                  <a:lnTo>
                    <a:pt x="245973" y="130810"/>
                  </a:lnTo>
                  <a:lnTo>
                    <a:pt x="240080" y="120954"/>
                  </a:lnTo>
                  <a:lnTo>
                    <a:pt x="240080" y="166370"/>
                  </a:lnTo>
                  <a:lnTo>
                    <a:pt x="234556" y="191770"/>
                  </a:lnTo>
                  <a:lnTo>
                    <a:pt x="220611" y="214630"/>
                  </a:lnTo>
                  <a:lnTo>
                    <a:pt x="199186" y="231140"/>
                  </a:lnTo>
                  <a:lnTo>
                    <a:pt x="200609" y="228600"/>
                  </a:lnTo>
                  <a:lnTo>
                    <a:pt x="201764" y="226060"/>
                  </a:lnTo>
                  <a:lnTo>
                    <a:pt x="202628" y="223520"/>
                  </a:lnTo>
                  <a:lnTo>
                    <a:pt x="204216" y="213360"/>
                  </a:lnTo>
                  <a:lnTo>
                    <a:pt x="202819" y="201930"/>
                  </a:lnTo>
                  <a:lnTo>
                    <a:pt x="177076" y="165100"/>
                  </a:lnTo>
                  <a:lnTo>
                    <a:pt x="173240" y="162560"/>
                  </a:lnTo>
                  <a:lnTo>
                    <a:pt x="170726" y="160020"/>
                  </a:lnTo>
                  <a:lnTo>
                    <a:pt x="151866" y="140970"/>
                  </a:lnTo>
                  <a:lnTo>
                    <a:pt x="149377" y="139700"/>
                  </a:lnTo>
                  <a:lnTo>
                    <a:pt x="145008" y="140970"/>
                  </a:lnTo>
                  <a:lnTo>
                    <a:pt x="143548" y="143510"/>
                  </a:lnTo>
                  <a:lnTo>
                    <a:pt x="143167" y="158750"/>
                  </a:lnTo>
                  <a:lnTo>
                    <a:pt x="143065" y="162560"/>
                  </a:lnTo>
                  <a:lnTo>
                    <a:pt x="142963" y="166370"/>
                  </a:lnTo>
                  <a:lnTo>
                    <a:pt x="142875" y="170180"/>
                  </a:lnTo>
                  <a:lnTo>
                    <a:pt x="142836" y="171450"/>
                  </a:lnTo>
                  <a:lnTo>
                    <a:pt x="121627" y="207010"/>
                  </a:lnTo>
                  <a:lnTo>
                    <a:pt x="115951" y="212090"/>
                  </a:lnTo>
                  <a:lnTo>
                    <a:pt x="110604" y="218440"/>
                  </a:lnTo>
                  <a:lnTo>
                    <a:pt x="100901" y="205740"/>
                  </a:lnTo>
                  <a:lnTo>
                    <a:pt x="93764" y="193040"/>
                  </a:lnTo>
                  <a:lnTo>
                    <a:pt x="89344" y="179070"/>
                  </a:lnTo>
                  <a:lnTo>
                    <a:pt x="88087" y="166370"/>
                  </a:lnTo>
                  <a:lnTo>
                    <a:pt x="87960" y="165100"/>
                  </a:lnTo>
                  <a:lnTo>
                    <a:pt x="105943" y="114300"/>
                  </a:lnTo>
                  <a:lnTo>
                    <a:pt x="151765" y="88900"/>
                  </a:lnTo>
                  <a:lnTo>
                    <a:pt x="178866" y="88900"/>
                  </a:lnTo>
                  <a:lnTo>
                    <a:pt x="203415" y="99060"/>
                  </a:lnTo>
                  <a:lnTo>
                    <a:pt x="223253" y="115570"/>
                  </a:lnTo>
                  <a:lnTo>
                    <a:pt x="236232" y="139700"/>
                  </a:lnTo>
                  <a:lnTo>
                    <a:pt x="240080" y="166370"/>
                  </a:lnTo>
                  <a:lnTo>
                    <a:pt x="240080" y="120954"/>
                  </a:lnTo>
                  <a:lnTo>
                    <a:pt x="231546" y="106680"/>
                  </a:lnTo>
                  <a:lnTo>
                    <a:pt x="210261" y="88900"/>
                  </a:lnTo>
                  <a:lnTo>
                    <a:pt x="183565" y="77470"/>
                  </a:lnTo>
                  <a:lnTo>
                    <a:pt x="154800" y="76200"/>
                  </a:lnTo>
                  <a:lnTo>
                    <a:pt x="127685" y="83820"/>
                  </a:lnTo>
                  <a:lnTo>
                    <a:pt x="104279" y="99060"/>
                  </a:lnTo>
                  <a:lnTo>
                    <a:pt x="86652" y="121920"/>
                  </a:lnTo>
                  <a:lnTo>
                    <a:pt x="77330" y="148590"/>
                  </a:lnTo>
                  <a:lnTo>
                    <a:pt x="77203" y="176530"/>
                  </a:lnTo>
                  <a:lnTo>
                    <a:pt x="85940" y="203200"/>
                  </a:lnTo>
                  <a:lnTo>
                    <a:pt x="103174" y="227330"/>
                  </a:lnTo>
                  <a:lnTo>
                    <a:pt x="102247" y="228600"/>
                  </a:lnTo>
                  <a:lnTo>
                    <a:pt x="84137" y="265430"/>
                  </a:lnTo>
                  <a:lnTo>
                    <a:pt x="65163" y="280670"/>
                  </a:lnTo>
                  <a:lnTo>
                    <a:pt x="47472" y="262890"/>
                  </a:lnTo>
                  <a:lnTo>
                    <a:pt x="64871" y="238760"/>
                  </a:lnTo>
                  <a:lnTo>
                    <a:pt x="64909" y="236220"/>
                  </a:lnTo>
                  <a:lnTo>
                    <a:pt x="45847" y="198120"/>
                  </a:lnTo>
                  <a:lnTo>
                    <a:pt x="42392" y="181610"/>
                  </a:lnTo>
                  <a:lnTo>
                    <a:pt x="40386" y="180340"/>
                  </a:lnTo>
                  <a:lnTo>
                    <a:pt x="11684" y="176530"/>
                  </a:lnTo>
                  <a:lnTo>
                    <a:pt x="11684" y="151130"/>
                  </a:lnTo>
                  <a:lnTo>
                    <a:pt x="40386" y="147320"/>
                  </a:lnTo>
                  <a:lnTo>
                    <a:pt x="42379" y="144780"/>
                  </a:lnTo>
                  <a:lnTo>
                    <a:pt x="56197" y="104140"/>
                  </a:lnTo>
                  <a:lnTo>
                    <a:pt x="64897" y="91440"/>
                  </a:lnTo>
                  <a:lnTo>
                    <a:pt x="64858" y="87630"/>
                  </a:lnTo>
                  <a:lnTo>
                    <a:pt x="47447" y="64770"/>
                  </a:lnTo>
                  <a:lnTo>
                    <a:pt x="65100" y="46990"/>
                  </a:lnTo>
                  <a:lnTo>
                    <a:pt x="88341" y="64770"/>
                  </a:lnTo>
                  <a:lnTo>
                    <a:pt x="91122" y="64770"/>
                  </a:lnTo>
                  <a:lnTo>
                    <a:pt x="93192" y="63500"/>
                  </a:lnTo>
                  <a:lnTo>
                    <a:pt x="104698" y="55880"/>
                  </a:lnTo>
                  <a:lnTo>
                    <a:pt x="114465" y="50800"/>
                  </a:lnTo>
                  <a:lnTo>
                    <a:pt x="116903" y="49530"/>
                  </a:lnTo>
                  <a:lnTo>
                    <a:pt x="129692" y="45720"/>
                  </a:lnTo>
                  <a:lnTo>
                    <a:pt x="142938" y="43180"/>
                  </a:lnTo>
                  <a:lnTo>
                    <a:pt x="145453" y="41910"/>
                  </a:lnTo>
                  <a:lnTo>
                    <a:pt x="147396" y="40640"/>
                  </a:lnTo>
                  <a:lnTo>
                    <a:pt x="151498" y="11430"/>
                  </a:lnTo>
                  <a:lnTo>
                    <a:pt x="176453" y="11430"/>
                  </a:lnTo>
                  <a:lnTo>
                    <a:pt x="180555" y="40640"/>
                  </a:lnTo>
                  <a:lnTo>
                    <a:pt x="182499" y="41910"/>
                  </a:lnTo>
                  <a:lnTo>
                    <a:pt x="185013" y="43180"/>
                  </a:lnTo>
                  <a:lnTo>
                    <a:pt x="198259" y="45720"/>
                  </a:lnTo>
                  <a:lnTo>
                    <a:pt x="211048" y="49530"/>
                  </a:lnTo>
                  <a:lnTo>
                    <a:pt x="223253" y="55880"/>
                  </a:lnTo>
                  <a:lnTo>
                    <a:pt x="234759" y="63500"/>
                  </a:lnTo>
                  <a:lnTo>
                    <a:pt x="236829" y="64770"/>
                  </a:lnTo>
                  <a:lnTo>
                    <a:pt x="239610" y="64770"/>
                  </a:lnTo>
                  <a:lnTo>
                    <a:pt x="257835" y="50800"/>
                  </a:lnTo>
                  <a:lnTo>
                    <a:pt x="262801" y="46990"/>
                  </a:lnTo>
                  <a:lnTo>
                    <a:pt x="280479" y="64770"/>
                  </a:lnTo>
                  <a:lnTo>
                    <a:pt x="263080" y="87630"/>
                  </a:lnTo>
                  <a:lnTo>
                    <a:pt x="263042" y="91440"/>
                  </a:lnTo>
                  <a:lnTo>
                    <a:pt x="264502" y="92710"/>
                  </a:lnTo>
                  <a:lnTo>
                    <a:pt x="271741" y="104140"/>
                  </a:lnTo>
                  <a:lnTo>
                    <a:pt x="277622" y="116840"/>
                  </a:lnTo>
                  <a:lnTo>
                    <a:pt x="282105" y="129540"/>
                  </a:lnTo>
                  <a:lnTo>
                    <a:pt x="285140" y="142240"/>
                  </a:lnTo>
                  <a:lnTo>
                    <a:pt x="285559" y="144780"/>
                  </a:lnTo>
                  <a:lnTo>
                    <a:pt x="287553" y="147320"/>
                  </a:lnTo>
                  <a:lnTo>
                    <a:pt x="316268" y="151130"/>
                  </a:lnTo>
                  <a:lnTo>
                    <a:pt x="316268" y="139623"/>
                  </a:lnTo>
                  <a:lnTo>
                    <a:pt x="295884" y="135890"/>
                  </a:lnTo>
                  <a:lnTo>
                    <a:pt x="292747" y="124460"/>
                  </a:lnTo>
                  <a:lnTo>
                    <a:pt x="288442" y="111760"/>
                  </a:lnTo>
                  <a:lnTo>
                    <a:pt x="283019" y="100330"/>
                  </a:lnTo>
                  <a:lnTo>
                    <a:pt x="276491" y="90170"/>
                  </a:lnTo>
                  <a:lnTo>
                    <a:pt x="289814" y="72390"/>
                  </a:lnTo>
                  <a:lnTo>
                    <a:pt x="293344" y="67310"/>
                  </a:lnTo>
                  <a:lnTo>
                    <a:pt x="292912" y="60960"/>
                  </a:lnTo>
                  <a:lnTo>
                    <a:pt x="279336" y="46990"/>
                  </a:lnTo>
                  <a:lnTo>
                    <a:pt x="266992" y="34290"/>
                  </a:lnTo>
                  <a:lnTo>
                    <a:pt x="260477" y="34290"/>
                  </a:lnTo>
                  <a:lnTo>
                    <a:pt x="237972" y="50800"/>
                  </a:lnTo>
                  <a:lnTo>
                    <a:pt x="227025" y="44450"/>
                  </a:lnTo>
                  <a:lnTo>
                    <a:pt x="215519" y="39370"/>
                  </a:lnTo>
                  <a:lnTo>
                    <a:pt x="191198" y="31750"/>
                  </a:lnTo>
                  <a:lnTo>
                    <a:pt x="188239" y="11430"/>
                  </a:lnTo>
                  <a:lnTo>
                    <a:pt x="187198" y="3810"/>
                  </a:lnTo>
                  <a:lnTo>
                    <a:pt x="182270" y="0"/>
                  </a:lnTo>
                  <a:lnTo>
                    <a:pt x="145681" y="0"/>
                  </a:lnTo>
                  <a:lnTo>
                    <a:pt x="140754" y="3810"/>
                  </a:lnTo>
                  <a:lnTo>
                    <a:pt x="139903" y="10160"/>
                  </a:lnTo>
                  <a:lnTo>
                    <a:pt x="136753" y="31750"/>
                  </a:lnTo>
                  <a:lnTo>
                    <a:pt x="112433" y="39370"/>
                  </a:lnTo>
                  <a:lnTo>
                    <a:pt x="100926" y="44450"/>
                  </a:lnTo>
                  <a:lnTo>
                    <a:pt x="89979" y="50800"/>
                  </a:lnTo>
                  <a:lnTo>
                    <a:pt x="84645" y="46990"/>
                  </a:lnTo>
                  <a:lnTo>
                    <a:pt x="72186" y="38100"/>
                  </a:lnTo>
                  <a:lnTo>
                    <a:pt x="67551" y="34290"/>
                  </a:lnTo>
                  <a:lnTo>
                    <a:pt x="60998" y="34290"/>
                  </a:lnTo>
                  <a:lnTo>
                    <a:pt x="35052" y="60960"/>
                  </a:lnTo>
                  <a:lnTo>
                    <a:pt x="34594" y="67310"/>
                  </a:lnTo>
                  <a:lnTo>
                    <a:pt x="38100" y="72390"/>
                  </a:lnTo>
                  <a:lnTo>
                    <a:pt x="51460" y="90170"/>
                  </a:lnTo>
                  <a:lnTo>
                    <a:pt x="44945" y="100330"/>
                  </a:lnTo>
                  <a:lnTo>
                    <a:pt x="39509" y="111760"/>
                  </a:lnTo>
                  <a:lnTo>
                    <a:pt x="35217" y="124460"/>
                  </a:lnTo>
                  <a:lnTo>
                    <a:pt x="32067" y="135890"/>
                  </a:lnTo>
                  <a:lnTo>
                    <a:pt x="4279" y="140970"/>
                  </a:lnTo>
                  <a:lnTo>
                    <a:pt x="0" y="144780"/>
                  </a:lnTo>
                  <a:lnTo>
                    <a:pt x="0" y="181610"/>
                  </a:lnTo>
                  <a:lnTo>
                    <a:pt x="4279" y="186690"/>
                  </a:lnTo>
                  <a:lnTo>
                    <a:pt x="10033" y="187960"/>
                  </a:lnTo>
                  <a:lnTo>
                    <a:pt x="32067" y="190500"/>
                  </a:lnTo>
                  <a:lnTo>
                    <a:pt x="35217" y="203200"/>
                  </a:lnTo>
                  <a:lnTo>
                    <a:pt x="39509" y="214630"/>
                  </a:lnTo>
                  <a:lnTo>
                    <a:pt x="44945" y="227330"/>
                  </a:lnTo>
                  <a:lnTo>
                    <a:pt x="51460" y="237490"/>
                  </a:lnTo>
                  <a:lnTo>
                    <a:pt x="38138" y="255270"/>
                  </a:lnTo>
                  <a:lnTo>
                    <a:pt x="34594" y="260350"/>
                  </a:lnTo>
                  <a:lnTo>
                    <a:pt x="34683" y="261620"/>
                  </a:lnTo>
                  <a:lnTo>
                    <a:pt x="34772" y="262890"/>
                  </a:lnTo>
                  <a:lnTo>
                    <a:pt x="34861" y="264160"/>
                  </a:lnTo>
                  <a:lnTo>
                    <a:pt x="34950" y="265430"/>
                  </a:lnTo>
                  <a:lnTo>
                    <a:pt x="35039" y="266700"/>
                  </a:lnTo>
                  <a:lnTo>
                    <a:pt x="59055" y="290830"/>
                  </a:lnTo>
                  <a:lnTo>
                    <a:pt x="62039" y="292100"/>
                  </a:lnTo>
                  <a:lnTo>
                    <a:pt x="67665" y="292100"/>
                  </a:lnTo>
                  <a:lnTo>
                    <a:pt x="70116" y="290830"/>
                  </a:lnTo>
                  <a:lnTo>
                    <a:pt x="72123" y="289560"/>
                  </a:lnTo>
                  <a:lnTo>
                    <a:pt x="82003" y="281940"/>
                  </a:lnTo>
                  <a:lnTo>
                    <a:pt x="82486" y="289560"/>
                  </a:lnTo>
                  <a:lnTo>
                    <a:pt x="82575" y="290830"/>
                  </a:lnTo>
                  <a:lnTo>
                    <a:pt x="82651" y="292100"/>
                  </a:lnTo>
                  <a:lnTo>
                    <a:pt x="82740" y="293370"/>
                  </a:lnTo>
                  <a:lnTo>
                    <a:pt x="107061" y="335280"/>
                  </a:lnTo>
                  <a:lnTo>
                    <a:pt x="160616" y="350520"/>
                  </a:lnTo>
                  <a:lnTo>
                    <a:pt x="174485" y="350520"/>
                  </a:lnTo>
                  <a:lnTo>
                    <a:pt x="188150" y="347980"/>
                  </a:lnTo>
                  <a:lnTo>
                    <a:pt x="200190" y="344170"/>
                  </a:lnTo>
                  <a:lnTo>
                    <a:pt x="209207" y="339090"/>
                  </a:lnTo>
                  <a:lnTo>
                    <a:pt x="211467" y="337820"/>
                  </a:lnTo>
                  <a:lnTo>
                    <a:pt x="241820" y="303530"/>
                  </a:lnTo>
                  <a:lnTo>
                    <a:pt x="245795" y="281940"/>
                  </a:lnTo>
                  <a:lnTo>
                    <a:pt x="255752" y="289560"/>
                  </a:lnTo>
                  <a:lnTo>
                    <a:pt x="260400" y="293370"/>
                  </a:lnTo>
                  <a:lnTo>
                    <a:pt x="266954" y="292100"/>
                  </a:lnTo>
                  <a:lnTo>
                    <a:pt x="277329" y="281940"/>
                  </a:lnTo>
                  <a:lnTo>
                    <a:pt x="278625" y="280670"/>
                  </a:lnTo>
                  <a:lnTo>
                    <a:pt x="292887" y="266700"/>
                  </a:lnTo>
                  <a:lnTo>
                    <a:pt x="292976" y="265430"/>
                  </a:lnTo>
                  <a:lnTo>
                    <a:pt x="293077" y="264160"/>
                  </a:lnTo>
                  <a:lnTo>
                    <a:pt x="293166" y="262890"/>
                  </a:lnTo>
                  <a:lnTo>
                    <a:pt x="293255" y="261620"/>
                  </a:lnTo>
                  <a:lnTo>
                    <a:pt x="293344" y="260350"/>
                  </a:lnTo>
                  <a:lnTo>
                    <a:pt x="289852" y="255270"/>
                  </a:lnTo>
                  <a:lnTo>
                    <a:pt x="276479" y="237490"/>
                  </a:lnTo>
                  <a:lnTo>
                    <a:pt x="283006" y="227330"/>
                  </a:lnTo>
                  <a:lnTo>
                    <a:pt x="288429" y="214630"/>
                  </a:lnTo>
                  <a:lnTo>
                    <a:pt x="292735" y="203200"/>
                  </a:lnTo>
                  <a:lnTo>
                    <a:pt x="295884" y="190500"/>
                  </a:lnTo>
                  <a:lnTo>
                    <a:pt x="323672" y="186690"/>
                  </a:lnTo>
                  <a:lnTo>
                    <a:pt x="327952" y="181610"/>
                  </a:lnTo>
                  <a:lnTo>
                    <a:pt x="327952" y="144780"/>
                  </a:lnTo>
                  <a:close/>
                </a:path>
              </a:pathLst>
            </a:custGeom>
            <a:solidFill>
              <a:srgbClr val="CCCCCB"/>
            </a:solidFill>
          </p:spPr>
          <p:txBody>
            <a:bodyPr wrap="square" lIns="0" tIns="0" rIns="0" bIns="0" rtlCol="0"/>
            <a:lstStyle/>
            <a:p>
              <a:endParaRPr/>
            </a:p>
          </p:txBody>
        </p:sp>
        <p:sp>
          <p:nvSpPr>
            <p:cNvPr id="41" name="object 41"/>
            <p:cNvSpPr/>
            <p:nvPr/>
          </p:nvSpPr>
          <p:spPr>
            <a:xfrm>
              <a:off x="8917947" y="3624267"/>
              <a:ext cx="857250" cy="664845"/>
            </a:xfrm>
            <a:custGeom>
              <a:avLst/>
              <a:gdLst/>
              <a:ahLst/>
              <a:cxnLst/>
              <a:rect l="l" t="t" r="r" b="b"/>
              <a:pathLst>
                <a:path w="857250" h="664845">
                  <a:moveTo>
                    <a:pt x="787603" y="664375"/>
                  </a:moveTo>
                  <a:lnTo>
                    <a:pt x="69659" y="664375"/>
                  </a:lnTo>
                  <a:lnTo>
                    <a:pt x="42546" y="658902"/>
                  </a:lnTo>
                  <a:lnTo>
                    <a:pt x="20404" y="643977"/>
                  </a:lnTo>
                  <a:lnTo>
                    <a:pt x="5474" y="621839"/>
                  </a:lnTo>
                  <a:lnTo>
                    <a:pt x="0" y="594728"/>
                  </a:lnTo>
                  <a:lnTo>
                    <a:pt x="0" y="69659"/>
                  </a:lnTo>
                  <a:lnTo>
                    <a:pt x="5474" y="42546"/>
                  </a:lnTo>
                  <a:lnTo>
                    <a:pt x="20404" y="20404"/>
                  </a:lnTo>
                  <a:lnTo>
                    <a:pt x="42546" y="5474"/>
                  </a:lnTo>
                  <a:lnTo>
                    <a:pt x="69659" y="0"/>
                  </a:lnTo>
                  <a:lnTo>
                    <a:pt x="787603" y="0"/>
                  </a:lnTo>
                  <a:lnTo>
                    <a:pt x="814714" y="5474"/>
                  </a:lnTo>
                  <a:lnTo>
                    <a:pt x="836852" y="20404"/>
                  </a:lnTo>
                  <a:lnTo>
                    <a:pt x="851777" y="42546"/>
                  </a:lnTo>
                  <a:lnTo>
                    <a:pt x="857249" y="69659"/>
                  </a:lnTo>
                  <a:lnTo>
                    <a:pt x="857249" y="594728"/>
                  </a:lnTo>
                  <a:lnTo>
                    <a:pt x="851777" y="621839"/>
                  </a:lnTo>
                  <a:lnTo>
                    <a:pt x="836852" y="643977"/>
                  </a:lnTo>
                  <a:lnTo>
                    <a:pt x="814714" y="658902"/>
                  </a:lnTo>
                  <a:lnTo>
                    <a:pt x="787603" y="664375"/>
                  </a:lnTo>
                  <a:close/>
                </a:path>
              </a:pathLst>
            </a:custGeom>
            <a:ln w="6350">
              <a:solidFill>
                <a:srgbClr val="FFFFFF"/>
              </a:solidFill>
            </a:ln>
          </p:spPr>
          <p:txBody>
            <a:bodyPr wrap="square" lIns="0" tIns="0" rIns="0" bIns="0" rtlCol="0"/>
            <a:lstStyle/>
            <a:p>
              <a:endParaRPr/>
            </a:p>
          </p:txBody>
        </p:sp>
        <p:pic>
          <p:nvPicPr>
            <p:cNvPr id="42" name="object 42"/>
            <p:cNvPicPr/>
            <p:nvPr/>
          </p:nvPicPr>
          <p:blipFill>
            <a:blip r:embed="rId10" cstate="print"/>
            <a:stretch>
              <a:fillRect/>
            </a:stretch>
          </p:blipFill>
          <p:spPr>
            <a:xfrm>
              <a:off x="9251745" y="3838568"/>
              <a:ext cx="189661" cy="219847"/>
            </a:xfrm>
            <a:prstGeom prst="rect">
              <a:avLst/>
            </a:prstGeom>
          </p:spPr>
        </p:pic>
        <p:sp>
          <p:nvSpPr>
            <p:cNvPr id="43" name="object 43"/>
            <p:cNvSpPr/>
            <p:nvPr/>
          </p:nvSpPr>
          <p:spPr>
            <a:xfrm>
              <a:off x="9174518" y="3752532"/>
              <a:ext cx="344170" cy="408305"/>
            </a:xfrm>
            <a:custGeom>
              <a:avLst/>
              <a:gdLst/>
              <a:ahLst/>
              <a:cxnLst/>
              <a:rect l="l" t="t" r="r" b="b"/>
              <a:pathLst>
                <a:path w="344170" h="408304">
                  <a:moveTo>
                    <a:pt x="185407" y="146888"/>
                  </a:moveTo>
                  <a:lnTo>
                    <a:pt x="183934" y="143776"/>
                  </a:lnTo>
                  <a:lnTo>
                    <a:pt x="183184" y="143027"/>
                  </a:lnTo>
                  <a:lnTo>
                    <a:pt x="182270" y="142595"/>
                  </a:lnTo>
                  <a:lnTo>
                    <a:pt x="166154" y="134061"/>
                  </a:lnTo>
                  <a:lnTo>
                    <a:pt x="165277" y="133832"/>
                  </a:lnTo>
                  <a:lnTo>
                    <a:pt x="164388" y="133832"/>
                  </a:lnTo>
                  <a:lnTo>
                    <a:pt x="161709" y="133718"/>
                  </a:lnTo>
                  <a:lnTo>
                    <a:pt x="159435" y="135788"/>
                  </a:lnTo>
                  <a:lnTo>
                    <a:pt x="159296" y="138468"/>
                  </a:lnTo>
                  <a:lnTo>
                    <a:pt x="159296" y="154698"/>
                  </a:lnTo>
                  <a:lnTo>
                    <a:pt x="159435" y="157378"/>
                  </a:lnTo>
                  <a:lnTo>
                    <a:pt x="161709" y="159448"/>
                  </a:lnTo>
                  <a:lnTo>
                    <a:pt x="164388" y="159334"/>
                  </a:lnTo>
                  <a:lnTo>
                    <a:pt x="165277" y="159334"/>
                  </a:lnTo>
                  <a:lnTo>
                    <a:pt x="166154" y="159105"/>
                  </a:lnTo>
                  <a:lnTo>
                    <a:pt x="182270" y="150571"/>
                  </a:lnTo>
                  <a:lnTo>
                    <a:pt x="184467" y="149529"/>
                  </a:lnTo>
                  <a:lnTo>
                    <a:pt x="185407" y="146888"/>
                  </a:lnTo>
                  <a:close/>
                </a:path>
                <a:path w="344170" h="408304">
                  <a:moveTo>
                    <a:pt x="212064" y="245351"/>
                  </a:moveTo>
                  <a:lnTo>
                    <a:pt x="204520" y="245351"/>
                  </a:lnTo>
                  <a:lnTo>
                    <a:pt x="204343" y="244462"/>
                  </a:lnTo>
                  <a:lnTo>
                    <a:pt x="198513" y="235800"/>
                  </a:lnTo>
                  <a:lnTo>
                    <a:pt x="196837" y="233311"/>
                  </a:lnTo>
                  <a:lnTo>
                    <a:pt x="194348" y="231648"/>
                  </a:lnTo>
                  <a:lnTo>
                    <a:pt x="194348" y="258102"/>
                  </a:lnTo>
                  <a:lnTo>
                    <a:pt x="194348" y="270852"/>
                  </a:lnTo>
                  <a:lnTo>
                    <a:pt x="192595" y="279527"/>
                  </a:lnTo>
                  <a:lnTo>
                    <a:pt x="187820" y="286626"/>
                  </a:lnTo>
                  <a:lnTo>
                    <a:pt x="180733" y="291401"/>
                  </a:lnTo>
                  <a:lnTo>
                    <a:pt x="172046" y="293154"/>
                  </a:lnTo>
                  <a:lnTo>
                    <a:pt x="163372" y="291401"/>
                  </a:lnTo>
                  <a:lnTo>
                    <a:pt x="156273" y="286626"/>
                  </a:lnTo>
                  <a:lnTo>
                    <a:pt x="151498" y="279527"/>
                  </a:lnTo>
                  <a:lnTo>
                    <a:pt x="149745" y="270852"/>
                  </a:lnTo>
                  <a:lnTo>
                    <a:pt x="149745" y="258102"/>
                  </a:lnTo>
                  <a:lnTo>
                    <a:pt x="194348" y="258102"/>
                  </a:lnTo>
                  <a:lnTo>
                    <a:pt x="194348" y="231648"/>
                  </a:lnTo>
                  <a:lnTo>
                    <a:pt x="189852" y="228612"/>
                  </a:lnTo>
                  <a:lnTo>
                    <a:pt x="189852" y="245351"/>
                  </a:lnTo>
                  <a:lnTo>
                    <a:pt x="154228" y="245351"/>
                  </a:lnTo>
                  <a:lnTo>
                    <a:pt x="156273" y="242328"/>
                  </a:lnTo>
                  <a:lnTo>
                    <a:pt x="163372" y="237553"/>
                  </a:lnTo>
                  <a:lnTo>
                    <a:pt x="172046" y="235800"/>
                  </a:lnTo>
                  <a:lnTo>
                    <a:pt x="180733" y="237553"/>
                  </a:lnTo>
                  <a:lnTo>
                    <a:pt x="187820" y="242328"/>
                  </a:lnTo>
                  <a:lnTo>
                    <a:pt x="189852" y="245351"/>
                  </a:lnTo>
                  <a:lnTo>
                    <a:pt x="189852" y="228612"/>
                  </a:lnTo>
                  <a:lnTo>
                    <a:pt x="185686" y="225806"/>
                  </a:lnTo>
                  <a:lnTo>
                    <a:pt x="172046" y="223050"/>
                  </a:lnTo>
                  <a:lnTo>
                    <a:pt x="158407" y="225806"/>
                  </a:lnTo>
                  <a:lnTo>
                    <a:pt x="147269" y="233311"/>
                  </a:lnTo>
                  <a:lnTo>
                    <a:pt x="139750" y="244462"/>
                  </a:lnTo>
                  <a:lnTo>
                    <a:pt x="139560" y="245351"/>
                  </a:lnTo>
                  <a:lnTo>
                    <a:pt x="132041" y="245351"/>
                  </a:lnTo>
                  <a:lnTo>
                    <a:pt x="133210" y="249504"/>
                  </a:lnTo>
                  <a:lnTo>
                    <a:pt x="133807" y="253796"/>
                  </a:lnTo>
                  <a:lnTo>
                    <a:pt x="133819" y="258102"/>
                  </a:lnTo>
                  <a:lnTo>
                    <a:pt x="136994" y="258102"/>
                  </a:lnTo>
                  <a:lnTo>
                    <a:pt x="136994" y="270852"/>
                  </a:lnTo>
                  <a:lnTo>
                    <a:pt x="139750" y="284492"/>
                  </a:lnTo>
                  <a:lnTo>
                    <a:pt x="147269" y="295630"/>
                  </a:lnTo>
                  <a:lnTo>
                    <a:pt x="158407" y="303136"/>
                  </a:lnTo>
                  <a:lnTo>
                    <a:pt x="172046" y="305892"/>
                  </a:lnTo>
                  <a:lnTo>
                    <a:pt x="185686" y="303136"/>
                  </a:lnTo>
                  <a:lnTo>
                    <a:pt x="196837" y="295630"/>
                  </a:lnTo>
                  <a:lnTo>
                    <a:pt x="198501" y="293154"/>
                  </a:lnTo>
                  <a:lnTo>
                    <a:pt x="204343" y="284492"/>
                  </a:lnTo>
                  <a:lnTo>
                    <a:pt x="207098" y="270852"/>
                  </a:lnTo>
                  <a:lnTo>
                    <a:pt x="207098" y="258102"/>
                  </a:lnTo>
                  <a:lnTo>
                    <a:pt x="210286" y="258102"/>
                  </a:lnTo>
                  <a:lnTo>
                    <a:pt x="210299" y="253796"/>
                  </a:lnTo>
                  <a:lnTo>
                    <a:pt x="210896" y="249504"/>
                  </a:lnTo>
                  <a:lnTo>
                    <a:pt x="212064" y="245351"/>
                  </a:lnTo>
                  <a:close/>
                </a:path>
                <a:path w="344170" h="408304">
                  <a:moveTo>
                    <a:pt x="248526" y="359651"/>
                  </a:moveTo>
                  <a:lnTo>
                    <a:pt x="245198" y="343636"/>
                  </a:lnTo>
                  <a:lnTo>
                    <a:pt x="236842" y="331381"/>
                  </a:lnTo>
                  <a:lnTo>
                    <a:pt x="236296" y="330581"/>
                  </a:lnTo>
                  <a:lnTo>
                    <a:pt x="235775" y="330238"/>
                  </a:lnTo>
                  <a:lnTo>
                    <a:pt x="235775" y="359651"/>
                  </a:lnTo>
                  <a:lnTo>
                    <a:pt x="235762" y="393522"/>
                  </a:lnTo>
                  <a:lnTo>
                    <a:pt x="234124" y="395122"/>
                  </a:lnTo>
                  <a:lnTo>
                    <a:pt x="216662" y="395122"/>
                  </a:lnTo>
                  <a:lnTo>
                    <a:pt x="216662" y="366102"/>
                  </a:lnTo>
                  <a:lnTo>
                    <a:pt x="213804" y="363245"/>
                  </a:lnTo>
                  <a:lnTo>
                    <a:pt x="206768" y="363245"/>
                  </a:lnTo>
                  <a:lnTo>
                    <a:pt x="203911" y="366102"/>
                  </a:lnTo>
                  <a:lnTo>
                    <a:pt x="203911" y="395122"/>
                  </a:lnTo>
                  <a:lnTo>
                    <a:pt x="140182" y="395122"/>
                  </a:lnTo>
                  <a:lnTo>
                    <a:pt x="140182" y="366102"/>
                  </a:lnTo>
                  <a:lnTo>
                    <a:pt x="137337" y="363245"/>
                  </a:lnTo>
                  <a:lnTo>
                    <a:pt x="130302" y="363245"/>
                  </a:lnTo>
                  <a:lnTo>
                    <a:pt x="127444" y="366102"/>
                  </a:lnTo>
                  <a:lnTo>
                    <a:pt x="127444" y="395122"/>
                  </a:lnTo>
                  <a:lnTo>
                    <a:pt x="109969" y="395122"/>
                  </a:lnTo>
                  <a:lnTo>
                    <a:pt x="108343" y="393522"/>
                  </a:lnTo>
                  <a:lnTo>
                    <a:pt x="108331" y="359651"/>
                  </a:lnTo>
                  <a:lnTo>
                    <a:pt x="110655" y="348589"/>
                  </a:lnTo>
                  <a:lnTo>
                    <a:pt x="116827" y="339585"/>
                  </a:lnTo>
                  <a:lnTo>
                    <a:pt x="118643" y="338378"/>
                  </a:lnTo>
                  <a:lnTo>
                    <a:pt x="119875" y="337566"/>
                  </a:lnTo>
                  <a:lnTo>
                    <a:pt x="123253" y="341198"/>
                  </a:lnTo>
                  <a:lnTo>
                    <a:pt x="126377" y="346138"/>
                  </a:lnTo>
                  <a:lnTo>
                    <a:pt x="217728" y="346138"/>
                  </a:lnTo>
                  <a:lnTo>
                    <a:pt x="220853" y="341198"/>
                  </a:lnTo>
                  <a:lnTo>
                    <a:pt x="224218" y="337566"/>
                  </a:lnTo>
                  <a:lnTo>
                    <a:pt x="227291" y="339585"/>
                  </a:lnTo>
                  <a:lnTo>
                    <a:pt x="233451" y="348589"/>
                  </a:lnTo>
                  <a:lnTo>
                    <a:pt x="235775" y="359651"/>
                  </a:lnTo>
                  <a:lnTo>
                    <a:pt x="235775" y="330238"/>
                  </a:lnTo>
                  <a:lnTo>
                    <a:pt x="223151" y="321818"/>
                  </a:lnTo>
                  <a:lnTo>
                    <a:pt x="217347" y="320675"/>
                  </a:lnTo>
                  <a:lnTo>
                    <a:pt x="217347" y="333387"/>
                  </a:lnTo>
                  <a:lnTo>
                    <a:pt x="126746" y="333387"/>
                  </a:lnTo>
                  <a:lnTo>
                    <a:pt x="137007" y="331381"/>
                  </a:lnTo>
                  <a:lnTo>
                    <a:pt x="207098" y="331381"/>
                  </a:lnTo>
                  <a:lnTo>
                    <a:pt x="217347" y="333387"/>
                  </a:lnTo>
                  <a:lnTo>
                    <a:pt x="217347" y="320675"/>
                  </a:lnTo>
                  <a:lnTo>
                    <a:pt x="207098" y="318643"/>
                  </a:lnTo>
                  <a:lnTo>
                    <a:pt x="137007" y="318643"/>
                  </a:lnTo>
                  <a:lnTo>
                    <a:pt x="120954" y="321818"/>
                  </a:lnTo>
                  <a:lnTo>
                    <a:pt x="107810" y="330581"/>
                  </a:lnTo>
                  <a:lnTo>
                    <a:pt x="98907" y="343636"/>
                  </a:lnTo>
                  <a:lnTo>
                    <a:pt x="95580" y="359651"/>
                  </a:lnTo>
                  <a:lnTo>
                    <a:pt x="95605" y="400558"/>
                  </a:lnTo>
                  <a:lnTo>
                    <a:pt x="102933" y="407860"/>
                  </a:lnTo>
                  <a:lnTo>
                    <a:pt x="241160" y="407860"/>
                  </a:lnTo>
                  <a:lnTo>
                    <a:pt x="248500" y="400558"/>
                  </a:lnTo>
                  <a:lnTo>
                    <a:pt x="248513" y="395122"/>
                  </a:lnTo>
                  <a:lnTo>
                    <a:pt x="248526" y="359651"/>
                  </a:lnTo>
                  <a:close/>
                </a:path>
                <a:path w="344170" h="408304">
                  <a:moveTo>
                    <a:pt x="344119" y="37909"/>
                  </a:moveTo>
                  <a:lnTo>
                    <a:pt x="341261" y="35052"/>
                  </a:lnTo>
                  <a:lnTo>
                    <a:pt x="258089" y="35052"/>
                  </a:lnTo>
                  <a:lnTo>
                    <a:pt x="258089" y="12750"/>
                  </a:lnTo>
                  <a:lnTo>
                    <a:pt x="283908" y="12750"/>
                  </a:lnTo>
                  <a:lnTo>
                    <a:pt x="286766" y="9893"/>
                  </a:lnTo>
                  <a:lnTo>
                    <a:pt x="286766" y="2857"/>
                  </a:lnTo>
                  <a:lnTo>
                    <a:pt x="283908" y="0"/>
                  </a:lnTo>
                  <a:lnTo>
                    <a:pt x="245338" y="0"/>
                  </a:lnTo>
                  <a:lnTo>
                    <a:pt x="245338" y="12750"/>
                  </a:lnTo>
                  <a:lnTo>
                    <a:pt x="245338" y="35052"/>
                  </a:lnTo>
                  <a:lnTo>
                    <a:pt x="245338" y="47802"/>
                  </a:lnTo>
                  <a:lnTo>
                    <a:pt x="245338" y="60566"/>
                  </a:lnTo>
                  <a:lnTo>
                    <a:pt x="98767" y="60566"/>
                  </a:lnTo>
                  <a:lnTo>
                    <a:pt x="98767" y="47802"/>
                  </a:lnTo>
                  <a:lnTo>
                    <a:pt x="245338" y="47802"/>
                  </a:lnTo>
                  <a:lnTo>
                    <a:pt x="245338" y="35052"/>
                  </a:lnTo>
                  <a:lnTo>
                    <a:pt x="98767" y="35052"/>
                  </a:lnTo>
                  <a:lnTo>
                    <a:pt x="98767" y="12750"/>
                  </a:lnTo>
                  <a:lnTo>
                    <a:pt x="245338" y="12750"/>
                  </a:lnTo>
                  <a:lnTo>
                    <a:pt x="245338" y="0"/>
                  </a:lnTo>
                  <a:lnTo>
                    <a:pt x="60210" y="0"/>
                  </a:lnTo>
                  <a:lnTo>
                    <a:pt x="57353" y="2857"/>
                  </a:lnTo>
                  <a:lnTo>
                    <a:pt x="57353" y="9893"/>
                  </a:lnTo>
                  <a:lnTo>
                    <a:pt x="60210" y="12750"/>
                  </a:lnTo>
                  <a:lnTo>
                    <a:pt x="86029" y="12750"/>
                  </a:lnTo>
                  <a:lnTo>
                    <a:pt x="86029" y="35052"/>
                  </a:lnTo>
                  <a:lnTo>
                    <a:pt x="2857" y="35052"/>
                  </a:lnTo>
                  <a:lnTo>
                    <a:pt x="0" y="37909"/>
                  </a:lnTo>
                  <a:lnTo>
                    <a:pt x="0" y="255244"/>
                  </a:lnTo>
                  <a:lnTo>
                    <a:pt x="2857" y="258089"/>
                  </a:lnTo>
                  <a:lnTo>
                    <a:pt x="38239" y="258089"/>
                  </a:lnTo>
                  <a:lnTo>
                    <a:pt x="38252" y="253784"/>
                  </a:lnTo>
                  <a:lnTo>
                    <a:pt x="38849" y="249491"/>
                  </a:lnTo>
                  <a:lnTo>
                    <a:pt x="40017" y="245351"/>
                  </a:lnTo>
                  <a:lnTo>
                    <a:pt x="12738" y="245351"/>
                  </a:lnTo>
                  <a:lnTo>
                    <a:pt x="12738" y="47802"/>
                  </a:lnTo>
                  <a:lnTo>
                    <a:pt x="86029" y="47802"/>
                  </a:lnTo>
                  <a:lnTo>
                    <a:pt x="86029" y="60566"/>
                  </a:lnTo>
                  <a:lnTo>
                    <a:pt x="28321" y="60566"/>
                  </a:lnTo>
                  <a:lnTo>
                    <a:pt x="25488" y="63398"/>
                  </a:lnTo>
                  <a:lnTo>
                    <a:pt x="25488" y="229755"/>
                  </a:lnTo>
                  <a:lnTo>
                    <a:pt x="28346" y="232600"/>
                  </a:lnTo>
                  <a:lnTo>
                    <a:pt x="45669" y="232600"/>
                  </a:lnTo>
                  <a:lnTo>
                    <a:pt x="48793" y="227672"/>
                  </a:lnTo>
                  <a:lnTo>
                    <a:pt x="52793" y="223354"/>
                  </a:lnTo>
                  <a:lnTo>
                    <a:pt x="57467" y="219862"/>
                  </a:lnTo>
                  <a:lnTo>
                    <a:pt x="38239" y="219862"/>
                  </a:lnTo>
                  <a:lnTo>
                    <a:pt x="38239" y="73291"/>
                  </a:lnTo>
                  <a:lnTo>
                    <a:pt x="305879" y="73291"/>
                  </a:lnTo>
                  <a:lnTo>
                    <a:pt x="305879" y="219862"/>
                  </a:lnTo>
                  <a:lnTo>
                    <a:pt x="286639" y="219862"/>
                  </a:lnTo>
                  <a:lnTo>
                    <a:pt x="291325" y="223354"/>
                  </a:lnTo>
                  <a:lnTo>
                    <a:pt x="295313" y="227672"/>
                  </a:lnTo>
                  <a:lnTo>
                    <a:pt x="298450" y="232600"/>
                  </a:lnTo>
                  <a:lnTo>
                    <a:pt x="315772" y="232600"/>
                  </a:lnTo>
                  <a:lnTo>
                    <a:pt x="318630" y="229755"/>
                  </a:lnTo>
                  <a:lnTo>
                    <a:pt x="318630" y="73291"/>
                  </a:lnTo>
                  <a:lnTo>
                    <a:pt x="318630" y="63398"/>
                  </a:lnTo>
                  <a:lnTo>
                    <a:pt x="315785" y="60566"/>
                  </a:lnTo>
                  <a:lnTo>
                    <a:pt x="258089" y="60566"/>
                  </a:lnTo>
                  <a:lnTo>
                    <a:pt x="258089" y="47802"/>
                  </a:lnTo>
                  <a:lnTo>
                    <a:pt x="331368" y="47802"/>
                  </a:lnTo>
                  <a:lnTo>
                    <a:pt x="331368" y="245351"/>
                  </a:lnTo>
                  <a:lnTo>
                    <a:pt x="304101" y="245351"/>
                  </a:lnTo>
                  <a:lnTo>
                    <a:pt x="305269" y="249491"/>
                  </a:lnTo>
                  <a:lnTo>
                    <a:pt x="305866" y="253784"/>
                  </a:lnTo>
                  <a:lnTo>
                    <a:pt x="305879" y="258089"/>
                  </a:lnTo>
                  <a:lnTo>
                    <a:pt x="341261" y="258089"/>
                  </a:lnTo>
                  <a:lnTo>
                    <a:pt x="344119" y="255244"/>
                  </a:lnTo>
                  <a:lnTo>
                    <a:pt x="344119" y="47802"/>
                  </a:lnTo>
                  <a:lnTo>
                    <a:pt x="344119" y="37909"/>
                  </a:lnTo>
                  <a:close/>
                </a:path>
              </a:pathLst>
            </a:custGeom>
            <a:solidFill>
              <a:srgbClr val="CCCCCB"/>
            </a:solidFill>
          </p:spPr>
          <p:txBody>
            <a:bodyPr wrap="square" lIns="0" tIns="0" rIns="0" bIns="0" rtlCol="0"/>
            <a:lstStyle/>
            <a: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2003" cy="7560005"/>
          </a:xfrm>
          <a:prstGeom prst="rect">
            <a:avLst/>
          </a:prstGeom>
        </p:spPr>
      </p:pic>
      <p:sp>
        <p:nvSpPr>
          <p:cNvPr id="3" name="object 3"/>
          <p:cNvSpPr txBox="1"/>
          <p:nvPr/>
        </p:nvSpPr>
        <p:spPr>
          <a:xfrm>
            <a:off x="1745077" y="3951795"/>
            <a:ext cx="2708193" cy="566822"/>
          </a:xfrm>
          <a:prstGeom prst="rect">
            <a:avLst/>
          </a:prstGeom>
        </p:spPr>
        <p:txBody>
          <a:bodyPr vert="horz" wrap="square" lIns="0" tIns="12700" rIns="0" bIns="0" rtlCol="0">
            <a:spAutoFit/>
          </a:bodyPr>
          <a:lstStyle/>
          <a:p>
            <a:pPr fontAlgn="base"/>
            <a:r>
              <a:rPr lang="en-US" sz="1200" dirty="0">
                <a:solidFill>
                  <a:schemeClr val="bg1"/>
                </a:solidFill>
                <a:latin typeface="Arial" panose="020B0604020202020204" pitchFamily="34" charset="0"/>
                <a:cs typeface="Arial" panose="020B0604020202020204" pitchFamily="34" charset="0"/>
              </a:rPr>
              <a:t>JAHEZIYA, Mussafah South, ICAD III</a:t>
            </a:r>
          </a:p>
          <a:p>
            <a:pPr fontAlgn="base"/>
            <a:r>
              <a:rPr lang="en-US" sz="1200" dirty="0">
                <a:solidFill>
                  <a:schemeClr val="bg1"/>
                </a:solidFill>
                <a:latin typeface="Arial" panose="020B0604020202020204" pitchFamily="34" charset="0"/>
                <a:cs typeface="Arial" panose="020B0604020202020204" pitchFamily="34" charset="0"/>
              </a:rPr>
              <a:t>Abu Dhabi,, United Arab Emirates</a:t>
            </a:r>
          </a:p>
          <a:p>
            <a:pPr fontAlgn="base"/>
            <a:r>
              <a:rPr lang="en-US" sz="1200" dirty="0">
                <a:solidFill>
                  <a:schemeClr val="bg1"/>
                </a:solidFill>
                <a:latin typeface="Arial" panose="020B0604020202020204" pitchFamily="34" charset="0"/>
                <a:cs typeface="Arial" panose="020B0604020202020204" pitchFamily="34" charset="0"/>
              </a:rPr>
              <a:t>P.O. Box 32330</a:t>
            </a:r>
            <a:endParaRPr lang="en-US" sz="1200" spc="-20" dirty="0">
              <a:solidFill>
                <a:srgbClr val="FFFFFF"/>
              </a:solidFill>
              <a:latin typeface="Arial"/>
              <a:cs typeface="Arial"/>
            </a:endParaRPr>
          </a:p>
        </p:txBody>
      </p:sp>
      <p:sp>
        <p:nvSpPr>
          <p:cNvPr id="4" name="object 4"/>
          <p:cNvSpPr txBox="1"/>
          <p:nvPr/>
        </p:nvSpPr>
        <p:spPr>
          <a:xfrm>
            <a:off x="1745077" y="5097073"/>
            <a:ext cx="140017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Arial"/>
                <a:cs typeface="Arial"/>
                <a:hlinkClick r:id="rId3"/>
              </a:rPr>
              <a:t>inquiry@jaheziya.ae</a:t>
            </a:r>
            <a:endParaRPr sz="1200">
              <a:latin typeface="Arial"/>
              <a:cs typeface="Arial"/>
            </a:endParaRPr>
          </a:p>
        </p:txBody>
      </p:sp>
      <p:sp>
        <p:nvSpPr>
          <p:cNvPr id="5" name="object 5"/>
          <p:cNvSpPr txBox="1"/>
          <p:nvPr/>
        </p:nvSpPr>
        <p:spPr>
          <a:xfrm>
            <a:off x="1745077" y="6087055"/>
            <a:ext cx="117411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Arial"/>
                <a:cs typeface="Arial"/>
              </a:rPr>
              <a:t>+971</a:t>
            </a:r>
            <a:r>
              <a:rPr sz="1200" spc="-20" dirty="0">
                <a:solidFill>
                  <a:srgbClr val="FFFFFF"/>
                </a:solidFill>
                <a:latin typeface="Arial"/>
                <a:cs typeface="Arial"/>
              </a:rPr>
              <a:t> </a:t>
            </a:r>
            <a:r>
              <a:rPr sz="1200" dirty="0">
                <a:solidFill>
                  <a:srgbClr val="FFFFFF"/>
                </a:solidFill>
                <a:latin typeface="Arial"/>
                <a:cs typeface="Arial"/>
              </a:rPr>
              <a:t>2</a:t>
            </a:r>
            <a:r>
              <a:rPr sz="1200" spc="-10" dirty="0">
                <a:solidFill>
                  <a:srgbClr val="FFFFFF"/>
                </a:solidFill>
                <a:latin typeface="Arial"/>
                <a:cs typeface="Arial"/>
              </a:rPr>
              <a:t> </a:t>
            </a:r>
            <a:r>
              <a:rPr sz="1200" dirty="0">
                <a:solidFill>
                  <a:srgbClr val="FFFFFF"/>
                </a:solidFill>
                <a:latin typeface="Arial"/>
                <a:cs typeface="Arial"/>
              </a:rPr>
              <a:t>695</a:t>
            </a:r>
            <a:r>
              <a:rPr sz="1200" spc="-5" dirty="0">
                <a:solidFill>
                  <a:srgbClr val="FFFFFF"/>
                </a:solidFill>
                <a:latin typeface="Arial"/>
                <a:cs typeface="Arial"/>
              </a:rPr>
              <a:t> </a:t>
            </a:r>
            <a:r>
              <a:rPr sz="1200" spc="-20" dirty="0">
                <a:solidFill>
                  <a:srgbClr val="FFFFFF"/>
                </a:solidFill>
                <a:latin typeface="Arial"/>
                <a:cs typeface="Arial"/>
              </a:rPr>
              <a:t>3171</a:t>
            </a:r>
            <a:endParaRPr sz="1200" dirty="0">
              <a:latin typeface="Arial"/>
              <a:cs typeface="Arial"/>
            </a:endParaRPr>
          </a:p>
        </p:txBody>
      </p:sp>
      <p:pic>
        <p:nvPicPr>
          <p:cNvPr id="6" name="object 6"/>
          <p:cNvPicPr/>
          <p:nvPr/>
        </p:nvPicPr>
        <p:blipFill>
          <a:blip r:embed="rId4" cstate="print"/>
          <a:stretch>
            <a:fillRect/>
          </a:stretch>
        </p:blipFill>
        <p:spPr>
          <a:xfrm>
            <a:off x="1154614" y="4138102"/>
            <a:ext cx="97104" cy="97104"/>
          </a:xfrm>
          <a:prstGeom prst="rect">
            <a:avLst/>
          </a:prstGeom>
        </p:spPr>
      </p:pic>
      <p:sp>
        <p:nvSpPr>
          <p:cNvPr id="7" name="object 7"/>
          <p:cNvSpPr/>
          <p:nvPr/>
        </p:nvSpPr>
        <p:spPr>
          <a:xfrm>
            <a:off x="946397" y="3954309"/>
            <a:ext cx="513715" cy="513715"/>
          </a:xfrm>
          <a:custGeom>
            <a:avLst/>
            <a:gdLst/>
            <a:ahLst/>
            <a:cxnLst/>
            <a:rect l="l" t="t" r="r" b="b"/>
            <a:pathLst>
              <a:path w="513715" h="513714">
                <a:moveTo>
                  <a:pt x="440702" y="0"/>
                </a:moveTo>
                <a:lnTo>
                  <a:pt x="72834" y="0"/>
                </a:lnTo>
                <a:lnTo>
                  <a:pt x="44485" y="5722"/>
                </a:lnTo>
                <a:lnTo>
                  <a:pt x="21334" y="21328"/>
                </a:lnTo>
                <a:lnTo>
                  <a:pt x="5724" y="44475"/>
                </a:lnTo>
                <a:lnTo>
                  <a:pt x="0" y="72821"/>
                </a:lnTo>
                <a:lnTo>
                  <a:pt x="0" y="440702"/>
                </a:lnTo>
                <a:lnTo>
                  <a:pt x="5724" y="469051"/>
                </a:lnTo>
                <a:lnTo>
                  <a:pt x="21334" y="492202"/>
                </a:lnTo>
                <a:lnTo>
                  <a:pt x="44485" y="507812"/>
                </a:lnTo>
                <a:lnTo>
                  <a:pt x="72834" y="513537"/>
                </a:lnTo>
                <a:lnTo>
                  <a:pt x="440702" y="513537"/>
                </a:lnTo>
                <a:lnTo>
                  <a:pt x="469051" y="507812"/>
                </a:lnTo>
                <a:lnTo>
                  <a:pt x="492202" y="492202"/>
                </a:lnTo>
                <a:lnTo>
                  <a:pt x="507812" y="469051"/>
                </a:lnTo>
                <a:lnTo>
                  <a:pt x="513090" y="442912"/>
                </a:lnTo>
                <a:lnTo>
                  <a:pt x="256768" y="442912"/>
                </a:lnTo>
                <a:lnTo>
                  <a:pt x="182744" y="362299"/>
                </a:lnTo>
                <a:lnTo>
                  <a:pt x="144732" y="313736"/>
                </a:lnTo>
                <a:lnTo>
                  <a:pt x="130727" y="277700"/>
                </a:lnTo>
                <a:lnTo>
                  <a:pt x="128727" y="234670"/>
                </a:lnTo>
                <a:lnTo>
                  <a:pt x="138789" y="184826"/>
                </a:lnTo>
                <a:lnTo>
                  <a:pt x="166230" y="144127"/>
                </a:lnTo>
                <a:lnTo>
                  <a:pt x="206929" y="116689"/>
                </a:lnTo>
                <a:lnTo>
                  <a:pt x="256768" y="106629"/>
                </a:lnTo>
                <a:lnTo>
                  <a:pt x="513537" y="106629"/>
                </a:lnTo>
                <a:lnTo>
                  <a:pt x="513537" y="72821"/>
                </a:lnTo>
                <a:lnTo>
                  <a:pt x="507812" y="44475"/>
                </a:lnTo>
                <a:lnTo>
                  <a:pt x="492202" y="21328"/>
                </a:lnTo>
                <a:lnTo>
                  <a:pt x="469051" y="5722"/>
                </a:lnTo>
                <a:lnTo>
                  <a:pt x="440702" y="0"/>
                </a:lnTo>
                <a:close/>
              </a:path>
              <a:path w="513715" h="513714">
                <a:moveTo>
                  <a:pt x="513537" y="106629"/>
                </a:moveTo>
                <a:lnTo>
                  <a:pt x="256768" y="106629"/>
                </a:lnTo>
                <a:lnTo>
                  <a:pt x="306607" y="116689"/>
                </a:lnTo>
                <a:lnTo>
                  <a:pt x="347306" y="144127"/>
                </a:lnTo>
                <a:lnTo>
                  <a:pt x="374747" y="184826"/>
                </a:lnTo>
                <a:lnTo>
                  <a:pt x="384810" y="234670"/>
                </a:lnTo>
                <a:lnTo>
                  <a:pt x="364803" y="297040"/>
                </a:lnTo>
                <a:lnTo>
                  <a:pt x="320789" y="365309"/>
                </a:lnTo>
                <a:lnTo>
                  <a:pt x="276775" y="420318"/>
                </a:lnTo>
                <a:lnTo>
                  <a:pt x="256768" y="442912"/>
                </a:lnTo>
                <a:lnTo>
                  <a:pt x="513090" y="442912"/>
                </a:lnTo>
                <a:lnTo>
                  <a:pt x="513537" y="440702"/>
                </a:lnTo>
                <a:lnTo>
                  <a:pt x="513537" y="106629"/>
                </a:lnTo>
                <a:close/>
              </a:path>
            </a:pathLst>
          </a:custGeom>
          <a:solidFill>
            <a:srgbClr val="EABE53"/>
          </a:solidFill>
        </p:spPr>
        <p:txBody>
          <a:bodyPr wrap="square" lIns="0" tIns="0" rIns="0" bIns="0" rtlCol="0"/>
          <a:lstStyle/>
          <a:p>
            <a:endParaRPr/>
          </a:p>
        </p:txBody>
      </p:sp>
      <p:sp>
        <p:nvSpPr>
          <p:cNvPr id="8" name="object 8"/>
          <p:cNvSpPr/>
          <p:nvPr/>
        </p:nvSpPr>
        <p:spPr>
          <a:xfrm>
            <a:off x="946403" y="4968994"/>
            <a:ext cx="513715" cy="513715"/>
          </a:xfrm>
          <a:custGeom>
            <a:avLst/>
            <a:gdLst/>
            <a:ahLst/>
            <a:cxnLst/>
            <a:rect l="l" t="t" r="r" b="b"/>
            <a:pathLst>
              <a:path w="513715" h="513714">
                <a:moveTo>
                  <a:pt x="440702" y="0"/>
                </a:moveTo>
                <a:lnTo>
                  <a:pt x="72821" y="0"/>
                </a:lnTo>
                <a:lnTo>
                  <a:pt x="44475" y="5724"/>
                </a:lnTo>
                <a:lnTo>
                  <a:pt x="21328" y="21334"/>
                </a:lnTo>
                <a:lnTo>
                  <a:pt x="5722" y="44485"/>
                </a:lnTo>
                <a:lnTo>
                  <a:pt x="0" y="72834"/>
                </a:lnTo>
                <a:lnTo>
                  <a:pt x="0" y="440702"/>
                </a:lnTo>
                <a:lnTo>
                  <a:pt x="5722" y="469051"/>
                </a:lnTo>
                <a:lnTo>
                  <a:pt x="21328" y="492202"/>
                </a:lnTo>
                <a:lnTo>
                  <a:pt x="44475" y="507812"/>
                </a:lnTo>
                <a:lnTo>
                  <a:pt x="72821" y="513537"/>
                </a:lnTo>
                <a:lnTo>
                  <a:pt x="440702" y="513537"/>
                </a:lnTo>
                <a:lnTo>
                  <a:pt x="469049" y="507812"/>
                </a:lnTo>
                <a:lnTo>
                  <a:pt x="492196" y="492202"/>
                </a:lnTo>
                <a:lnTo>
                  <a:pt x="507802" y="469051"/>
                </a:lnTo>
                <a:lnTo>
                  <a:pt x="513524" y="440702"/>
                </a:lnTo>
                <a:lnTo>
                  <a:pt x="513524" y="368172"/>
                </a:lnTo>
                <a:lnTo>
                  <a:pt x="126174" y="368172"/>
                </a:lnTo>
                <a:lnTo>
                  <a:pt x="119570" y="365277"/>
                </a:lnTo>
                <a:lnTo>
                  <a:pt x="113689" y="358927"/>
                </a:lnTo>
                <a:lnTo>
                  <a:pt x="113093" y="357162"/>
                </a:lnTo>
                <a:lnTo>
                  <a:pt x="113447" y="353631"/>
                </a:lnTo>
                <a:lnTo>
                  <a:pt x="114376" y="352018"/>
                </a:lnTo>
                <a:lnTo>
                  <a:pt x="137580" y="335305"/>
                </a:lnTo>
                <a:lnTo>
                  <a:pt x="113449" y="335305"/>
                </a:lnTo>
                <a:lnTo>
                  <a:pt x="112483" y="335089"/>
                </a:lnTo>
                <a:lnTo>
                  <a:pt x="109524" y="333565"/>
                </a:lnTo>
                <a:lnTo>
                  <a:pt x="108229" y="331444"/>
                </a:lnTo>
                <a:lnTo>
                  <a:pt x="108229" y="185356"/>
                </a:lnTo>
                <a:lnTo>
                  <a:pt x="109626" y="183172"/>
                </a:lnTo>
                <a:lnTo>
                  <a:pt x="113995" y="181152"/>
                </a:lnTo>
                <a:lnTo>
                  <a:pt x="135300" y="181152"/>
                </a:lnTo>
                <a:lnTo>
                  <a:pt x="111886" y="161302"/>
                </a:lnTo>
                <a:lnTo>
                  <a:pt x="111505" y="157530"/>
                </a:lnTo>
                <a:lnTo>
                  <a:pt x="118313" y="148843"/>
                </a:lnTo>
                <a:lnTo>
                  <a:pt x="125399" y="145364"/>
                </a:lnTo>
                <a:lnTo>
                  <a:pt x="513524" y="145364"/>
                </a:lnTo>
                <a:lnTo>
                  <a:pt x="513524" y="72834"/>
                </a:lnTo>
                <a:lnTo>
                  <a:pt x="507802" y="44485"/>
                </a:lnTo>
                <a:lnTo>
                  <a:pt x="492196" y="21334"/>
                </a:lnTo>
                <a:lnTo>
                  <a:pt x="469049" y="5724"/>
                </a:lnTo>
                <a:lnTo>
                  <a:pt x="440702" y="0"/>
                </a:lnTo>
                <a:close/>
              </a:path>
              <a:path w="513715" h="513714">
                <a:moveTo>
                  <a:pt x="313276" y="272935"/>
                </a:moveTo>
                <a:lnTo>
                  <a:pt x="293333" y="272935"/>
                </a:lnTo>
                <a:lnTo>
                  <a:pt x="295579" y="274764"/>
                </a:lnTo>
                <a:lnTo>
                  <a:pt x="319912" y="293823"/>
                </a:lnTo>
                <a:lnTo>
                  <a:pt x="347613" y="314594"/>
                </a:lnTo>
                <a:lnTo>
                  <a:pt x="374830" y="334504"/>
                </a:lnTo>
                <a:lnTo>
                  <a:pt x="399148" y="352018"/>
                </a:lnTo>
                <a:lnTo>
                  <a:pt x="400088" y="353631"/>
                </a:lnTo>
                <a:lnTo>
                  <a:pt x="400443" y="357162"/>
                </a:lnTo>
                <a:lnTo>
                  <a:pt x="399846" y="358927"/>
                </a:lnTo>
                <a:lnTo>
                  <a:pt x="393941" y="365277"/>
                </a:lnTo>
                <a:lnTo>
                  <a:pt x="387349" y="368172"/>
                </a:lnTo>
                <a:lnTo>
                  <a:pt x="513524" y="368172"/>
                </a:lnTo>
                <a:lnTo>
                  <a:pt x="513524" y="335305"/>
                </a:lnTo>
                <a:lnTo>
                  <a:pt x="397827" y="335305"/>
                </a:lnTo>
                <a:lnTo>
                  <a:pt x="396557" y="334911"/>
                </a:lnTo>
                <a:lnTo>
                  <a:pt x="373792" y="318431"/>
                </a:lnTo>
                <a:lnTo>
                  <a:pt x="350359" y="301202"/>
                </a:lnTo>
                <a:lnTo>
                  <a:pt x="327333" y="283893"/>
                </a:lnTo>
                <a:lnTo>
                  <a:pt x="313276" y="272935"/>
                </a:lnTo>
                <a:close/>
              </a:path>
              <a:path w="513715" h="513714">
                <a:moveTo>
                  <a:pt x="135300" y="181152"/>
                </a:moveTo>
                <a:lnTo>
                  <a:pt x="113995" y="181152"/>
                </a:lnTo>
                <a:lnTo>
                  <a:pt x="116585" y="181495"/>
                </a:lnTo>
                <a:lnTo>
                  <a:pt x="208241" y="259613"/>
                </a:lnTo>
                <a:lnTo>
                  <a:pt x="209016" y="261365"/>
                </a:lnTo>
                <a:lnTo>
                  <a:pt x="208965" y="265048"/>
                </a:lnTo>
                <a:lnTo>
                  <a:pt x="208114" y="266788"/>
                </a:lnTo>
                <a:lnTo>
                  <a:pt x="163174" y="301202"/>
                </a:lnTo>
                <a:lnTo>
                  <a:pt x="116966" y="334911"/>
                </a:lnTo>
                <a:lnTo>
                  <a:pt x="115696" y="335305"/>
                </a:lnTo>
                <a:lnTo>
                  <a:pt x="137580" y="335305"/>
                </a:lnTo>
                <a:lnTo>
                  <a:pt x="165900" y="314594"/>
                </a:lnTo>
                <a:lnTo>
                  <a:pt x="193599" y="293823"/>
                </a:lnTo>
                <a:lnTo>
                  <a:pt x="217944" y="274764"/>
                </a:lnTo>
                <a:lnTo>
                  <a:pt x="220188" y="272935"/>
                </a:lnTo>
                <a:lnTo>
                  <a:pt x="242366" y="272935"/>
                </a:lnTo>
                <a:lnTo>
                  <a:pt x="223810" y="256692"/>
                </a:lnTo>
                <a:lnTo>
                  <a:pt x="135300" y="181152"/>
                </a:lnTo>
                <a:close/>
              </a:path>
              <a:path w="513715" h="513714">
                <a:moveTo>
                  <a:pt x="513524" y="181152"/>
                </a:moveTo>
                <a:lnTo>
                  <a:pt x="399543" y="181152"/>
                </a:lnTo>
                <a:lnTo>
                  <a:pt x="403898" y="183172"/>
                </a:lnTo>
                <a:lnTo>
                  <a:pt x="405295" y="185356"/>
                </a:lnTo>
                <a:lnTo>
                  <a:pt x="405295" y="331444"/>
                </a:lnTo>
                <a:lnTo>
                  <a:pt x="403999" y="333565"/>
                </a:lnTo>
                <a:lnTo>
                  <a:pt x="401040" y="335089"/>
                </a:lnTo>
                <a:lnTo>
                  <a:pt x="400075" y="335305"/>
                </a:lnTo>
                <a:lnTo>
                  <a:pt x="513524" y="335305"/>
                </a:lnTo>
                <a:lnTo>
                  <a:pt x="513524" y="181152"/>
                </a:lnTo>
                <a:close/>
              </a:path>
              <a:path w="513715" h="513714">
                <a:moveTo>
                  <a:pt x="242366" y="272935"/>
                </a:moveTo>
                <a:lnTo>
                  <a:pt x="223675" y="272935"/>
                </a:lnTo>
                <a:lnTo>
                  <a:pt x="225907" y="274904"/>
                </a:lnTo>
                <a:lnTo>
                  <a:pt x="231495" y="279755"/>
                </a:lnTo>
                <a:lnTo>
                  <a:pt x="236193" y="283893"/>
                </a:lnTo>
                <a:lnTo>
                  <a:pt x="239504" y="286867"/>
                </a:lnTo>
                <a:lnTo>
                  <a:pt x="247783" y="292046"/>
                </a:lnTo>
                <a:lnTo>
                  <a:pt x="257036" y="293823"/>
                </a:lnTo>
                <a:lnTo>
                  <a:pt x="256494" y="293823"/>
                </a:lnTo>
                <a:lnTo>
                  <a:pt x="265769" y="292046"/>
                </a:lnTo>
                <a:lnTo>
                  <a:pt x="274027" y="286867"/>
                </a:lnTo>
                <a:lnTo>
                  <a:pt x="277331" y="283893"/>
                </a:lnTo>
                <a:lnTo>
                  <a:pt x="280045" y="281520"/>
                </a:lnTo>
                <a:lnTo>
                  <a:pt x="253619" y="281520"/>
                </a:lnTo>
                <a:lnTo>
                  <a:pt x="250625" y="280225"/>
                </a:lnTo>
                <a:lnTo>
                  <a:pt x="247792" y="277685"/>
                </a:lnTo>
                <a:lnTo>
                  <a:pt x="242366" y="272935"/>
                </a:lnTo>
                <a:close/>
              </a:path>
              <a:path w="513715" h="513714">
                <a:moveTo>
                  <a:pt x="513524" y="145364"/>
                </a:moveTo>
                <a:lnTo>
                  <a:pt x="388124" y="145364"/>
                </a:lnTo>
                <a:lnTo>
                  <a:pt x="395211" y="148843"/>
                </a:lnTo>
                <a:lnTo>
                  <a:pt x="402018" y="157530"/>
                </a:lnTo>
                <a:lnTo>
                  <a:pt x="401637" y="161302"/>
                </a:lnTo>
                <a:lnTo>
                  <a:pt x="289715" y="256692"/>
                </a:lnTo>
                <a:lnTo>
                  <a:pt x="265734" y="277685"/>
                </a:lnTo>
                <a:lnTo>
                  <a:pt x="262915" y="280225"/>
                </a:lnTo>
                <a:lnTo>
                  <a:pt x="259905" y="281520"/>
                </a:lnTo>
                <a:lnTo>
                  <a:pt x="280045" y="281520"/>
                </a:lnTo>
                <a:lnTo>
                  <a:pt x="287616" y="274904"/>
                </a:lnTo>
                <a:lnTo>
                  <a:pt x="289902" y="272935"/>
                </a:lnTo>
                <a:lnTo>
                  <a:pt x="313276" y="272935"/>
                </a:lnTo>
                <a:lnTo>
                  <a:pt x="306857" y="267931"/>
                </a:lnTo>
                <a:lnTo>
                  <a:pt x="305422" y="266788"/>
                </a:lnTo>
                <a:lnTo>
                  <a:pt x="304571" y="265048"/>
                </a:lnTo>
                <a:lnTo>
                  <a:pt x="304507" y="261365"/>
                </a:lnTo>
                <a:lnTo>
                  <a:pt x="305295" y="259613"/>
                </a:lnTo>
                <a:lnTo>
                  <a:pt x="396925" y="181495"/>
                </a:lnTo>
                <a:lnTo>
                  <a:pt x="399424" y="181152"/>
                </a:lnTo>
                <a:lnTo>
                  <a:pt x="513524" y="181152"/>
                </a:lnTo>
                <a:lnTo>
                  <a:pt x="513524" y="145364"/>
                </a:lnTo>
                <a:close/>
              </a:path>
            </a:pathLst>
          </a:custGeom>
          <a:solidFill>
            <a:srgbClr val="EABE53"/>
          </a:solidFill>
        </p:spPr>
        <p:txBody>
          <a:bodyPr wrap="square" lIns="0" tIns="0" rIns="0" bIns="0" rtlCol="0"/>
          <a:lstStyle/>
          <a:p>
            <a:endParaRPr/>
          </a:p>
        </p:txBody>
      </p:sp>
      <p:sp>
        <p:nvSpPr>
          <p:cNvPr id="9" name="object 9"/>
          <p:cNvSpPr/>
          <p:nvPr/>
        </p:nvSpPr>
        <p:spPr>
          <a:xfrm>
            <a:off x="946397" y="5941655"/>
            <a:ext cx="513715" cy="513715"/>
          </a:xfrm>
          <a:custGeom>
            <a:avLst/>
            <a:gdLst/>
            <a:ahLst/>
            <a:cxnLst/>
            <a:rect l="l" t="t" r="r" b="b"/>
            <a:pathLst>
              <a:path w="513715" h="513714">
                <a:moveTo>
                  <a:pt x="440702" y="0"/>
                </a:moveTo>
                <a:lnTo>
                  <a:pt x="72834" y="0"/>
                </a:lnTo>
                <a:lnTo>
                  <a:pt x="44485" y="5722"/>
                </a:lnTo>
                <a:lnTo>
                  <a:pt x="21334" y="21329"/>
                </a:lnTo>
                <a:lnTo>
                  <a:pt x="5724" y="44480"/>
                </a:lnTo>
                <a:lnTo>
                  <a:pt x="0" y="72834"/>
                </a:lnTo>
                <a:lnTo>
                  <a:pt x="0" y="440702"/>
                </a:lnTo>
                <a:lnTo>
                  <a:pt x="5724" y="469051"/>
                </a:lnTo>
                <a:lnTo>
                  <a:pt x="21334" y="492202"/>
                </a:lnTo>
                <a:lnTo>
                  <a:pt x="44485" y="507812"/>
                </a:lnTo>
                <a:lnTo>
                  <a:pt x="72834" y="513537"/>
                </a:lnTo>
                <a:lnTo>
                  <a:pt x="440702" y="513537"/>
                </a:lnTo>
                <a:lnTo>
                  <a:pt x="469051" y="507812"/>
                </a:lnTo>
                <a:lnTo>
                  <a:pt x="492202" y="492202"/>
                </a:lnTo>
                <a:lnTo>
                  <a:pt x="507812" y="469051"/>
                </a:lnTo>
                <a:lnTo>
                  <a:pt x="513537" y="440702"/>
                </a:lnTo>
                <a:lnTo>
                  <a:pt x="513537" y="395033"/>
                </a:lnTo>
                <a:lnTo>
                  <a:pt x="321691" y="395033"/>
                </a:lnTo>
                <a:lnTo>
                  <a:pt x="309394" y="393237"/>
                </a:lnTo>
                <a:lnTo>
                  <a:pt x="257658" y="366312"/>
                </a:lnTo>
                <a:lnTo>
                  <a:pt x="225164" y="337229"/>
                </a:lnTo>
                <a:lnTo>
                  <a:pt x="196215" y="305309"/>
                </a:lnTo>
                <a:lnTo>
                  <a:pt x="170601" y="271068"/>
                </a:lnTo>
                <a:lnTo>
                  <a:pt x="146300" y="223218"/>
                </a:lnTo>
                <a:lnTo>
                  <a:pt x="141922" y="191160"/>
                </a:lnTo>
                <a:lnTo>
                  <a:pt x="147838" y="162610"/>
                </a:lnTo>
                <a:lnTo>
                  <a:pt x="160835" y="139004"/>
                </a:lnTo>
                <a:lnTo>
                  <a:pt x="179305" y="123280"/>
                </a:lnTo>
                <a:lnTo>
                  <a:pt x="201637" y="118376"/>
                </a:lnTo>
                <a:lnTo>
                  <a:pt x="513537" y="118376"/>
                </a:lnTo>
                <a:lnTo>
                  <a:pt x="513537" y="72834"/>
                </a:lnTo>
                <a:lnTo>
                  <a:pt x="507812" y="44480"/>
                </a:lnTo>
                <a:lnTo>
                  <a:pt x="492202" y="21329"/>
                </a:lnTo>
                <a:lnTo>
                  <a:pt x="469051" y="5722"/>
                </a:lnTo>
                <a:lnTo>
                  <a:pt x="440702" y="0"/>
                </a:lnTo>
                <a:close/>
              </a:path>
              <a:path w="513715" h="513714">
                <a:moveTo>
                  <a:pt x="513537" y="300202"/>
                </a:moveTo>
                <a:lnTo>
                  <a:pt x="329411" y="300202"/>
                </a:lnTo>
                <a:lnTo>
                  <a:pt x="342487" y="303816"/>
                </a:lnTo>
                <a:lnTo>
                  <a:pt x="386062" y="319029"/>
                </a:lnTo>
                <a:lnTo>
                  <a:pt x="397563" y="325212"/>
                </a:lnTo>
                <a:lnTo>
                  <a:pt x="401468" y="332732"/>
                </a:lnTo>
                <a:lnTo>
                  <a:pt x="401417" y="337229"/>
                </a:lnTo>
                <a:lnTo>
                  <a:pt x="401332" y="344754"/>
                </a:lnTo>
                <a:lnTo>
                  <a:pt x="393700" y="366312"/>
                </a:lnTo>
                <a:lnTo>
                  <a:pt x="375808" y="382695"/>
                </a:lnTo>
                <a:lnTo>
                  <a:pt x="350769" y="392678"/>
                </a:lnTo>
                <a:lnTo>
                  <a:pt x="321691" y="395033"/>
                </a:lnTo>
                <a:lnTo>
                  <a:pt x="513537" y="395033"/>
                </a:lnTo>
                <a:lnTo>
                  <a:pt x="513537" y="300202"/>
                </a:lnTo>
                <a:close/>
              </a:path>
              <a:path w="513715" h="513714">
                <a:moveTo>
                  <a:pt x="513537" y="118376"/>
                </a:moveTo>
                <a:lnTo>
                  <a:pt x="201637" y="118376"/>
                </a:lnTo>
                <a:lnTo>
                  <a:pt x="213581" y="119730"/>
                </a:lnTo>
                <a:lnTo>
                  <a:pt x="220559" y="124536"/>
                </a:lnTo>
                <a:lnTo>
                  <a:pt x="225267" y="136714"/>
                </a:lnTo>
                <a:lnTo>
                  <a:pt x="230403" y="160185"/>
                </a:lnTo>
                <a:lnTo>
                  <a:pt x="234990" y="181830"/>
                </a:lnTo>
                <a:lnTo>
                  <a:pt x="236961" y="195252"/>
                </a:lnTo>
                <a:lnTo>
                  <a:pt x="235320" y="204108"/>
                </a:lnTo>
                <a:lnTo>
                  <a:pt x="229069" y="212051"/>
                </a:lnTo>
                <a:lnTo>
                  <a:pt x="221177" y="219908"/>
                </a:lnTo>
                <a:lnTo>
                  <a:pt x="215368" y="225886"/>
                </a:lnTo>
                <a:lnTo>
                  <a:pt x="211780" y="229691"/>
                </a:lnTo>
                <a:lnTo>
                  <a:pt x="210553" y="231025"/>
                </a:lnTo>
                <a:lnTo>
                  <a:pt x="211429" y="233362"/>
                </a:lnTo>
                <a:lnTo>
                  <a:pt x="233208" y="269879"/>
                </a:lnTo>
                <a:lnTo>
                  <a:pt x="267512" y="305955"/>
                </a:lnTo>
                <a:lnTo>
                  <a:pt x="284632" y="318427"/>
                </a:lnTo>
                <a:lnTo>
                  <a:pt x="290118" y="322389"/>
                </a:lnTo>
                <a:lnTo>
                  <a:pt x="292148" y="320945"/>
                </a:lnTo>
                <a:lnTo>
                  <a:pt x="296359" y="317857"/>
                </a:lnTo>
                <a:lnTo>
                  <a:pt x="303005" y="312828"/>
                </a:lnTo>
                <a:lnTo>
                  <a:pt x="311784" y="305955"/>
                </a:lnTo>
                <a:lnTo>
                  <a:pt x="320428" y="300732"/>
                </a:lnTo>
                <a:lnTo>
                  <a:pt x="329411" y="300202"/>
                </a:lnTo>
                <a:lnTo>
                  <a:pt x="513537" y="300202"/>
                </a:lnTo>
                <a:lnTo>
                  <a:pt x="513537" y="118376"/>
                </a:lnTo>
                <a:close/>
              </a:path>
            </a:pathLst>
          </a:custGeom>
          <a:solidFill>
            <a:srgbClr val="EABE53"/>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CONTACT</a:t>
            </a:r>
            <a:r>
              <a:rPr spc="-190" dirty="0"/>
              <a:t> </a:t>
            </a:r>
            <a:r>
              <a:rPr spc="-25" dirty="0"/>
              <a:t>US</a:t>
            </a:r>
          </a:p>
        </p:txBody>
      </p:sp>
      <p:sp>
        <p:nvSpPr>
          <p:cNvPr id="11" name="object 11"/>
          <p:cNvSpPr/>
          <p:nvPr/>
        </p:nvSpPr>
        <p:spPr>
          <a:xfrm>
            <a:off x="946400" y="4615591"/>
            <a:ext cx="3779520" cy="85725"/>
          </a:xfrm>
          <a:custGeom>
            <a:avLst/>
            <a:gdLst/>
            <a:ahLst/>
            <a:cxnLst/>
            <a:rect l="l" t="t" r="r" b="b"/>
            <a:pathLst>
              <a:path w="3779520" h="85725">
                <a:moveTo>
                  <a:pt x="0" y="85344"/>
                </a:moveTo>
                <a:lnTo>
                  <a:pt x="3750335" y="85344"/>
                </a:lnTo>
                <a:lnTo>
                  <a:pt x="3761595" y="83070"/>
                </a:lnTo>
                <a:lnTo>
                  <a:pt x="3770791" y="76869"/>
                </a:lnTo>
                <a:lnTo>
                  <a:pt x="3776992" y="67673"/>
                </a:lnTo>
                <a:lnTo>
                  <a:pt x="3779266" y="56413"/>
                </a:lnTo>
                <a:lnTo>
                  <a:pt x="3779266" y="0"/>
                </a:lnTo>
              </a:path>
            </a:pathLst>
          </a:custGeom>
          <a:ln w="6350">
            <a:solidFill>
              <a:srgbClr val="FFFFFF"/>
            </a:solidFill>
          </a:ln>
        </p:spPr>
        <p:txBody>
          <a:bodyPr wrap="square" lIns="0" tIns="0" rIns="0" bIns="0" rtlCol="0"/>
          <a:lstStyle/>
          <a:p>
            <a:endParaRPr/>
          </a:p>
        </p:txBody>
      </p:sp>
      <p:sp>
        <p:nvSpPr>
          <p:cNvPr id="12" name="object 12"/>
          <p:cNvSpPr/>
          <p:nvPr/>
        </p:nvSpPr>
        <p:spPr>
          <a:xfrm>
            <a:off x="946400" y="5629661"/>
            <a:ext cx="3779520" cy="85725"/>
          </a:xfrm>
          <a:custGeom>
            <a:avLst/>
            <a:gdLst/>
            <a:ahLst/>
            <a:cxnLst/>
            <a:rect l="l" t="t" r="r" b="b"/>
            <a:pathLst>
              <a:path w="3779520" h="85725">
                <a:moveTo>
                  <a:pt x="0" y="85343"/>
                </a:moveTo>
                <a:lnTo>
                  <a:pt x="3750335" y="85343"/>
                </a:lnTo>
                <a:lnTo>
                  <a:pt x="3761595" y="83070"/>
                </a:lnTo>
                <a:lnTo>
                  <a:pt x="3770791" y="76869"/>
                </a:lnTo>
                <a:lnTo>
                  <a:pt x="3776992" y="67673"/>
                </a:lnTo>
                <a:lnTo>
                  <a:pt x="3779266" y="56413"/>
                </a:lnTo>
                <a:lnTo>
                  <a:pt x="3779266" y="0"/>
                </a:lnTo>
              </a:path>
            </a:pathLst>
          </a:custGeom>
          <a:ln w="6350">
            <a:solidFill>
              <a:srgbClr val="FFFFFF"/>
            </a:solidFill>
          </a:ln>
        </p:spPr>
        <p:txBody>
          <a:bodyPr wrap="square" lIns="0" tIns="0" rIns="0" bIns="0" rtlCol="0"/>
          <a:lstStyle/>
          <a:p>
            <a:endParaRPr/>
          </a:p>
        </p:txBody>
      </p:sp>
      <p:sp>
        <p:nvSpPr>
          <p:cNvPr id="13" name="object 13"/>
          <p:cNvSpPr/>
          <p:nvPr/>
        </p:nvSpPr>
        <p:spPr>
          <a:xfrm>
            <a:off x="946400" y="6588025"/>
            <a:ext cx="3779520" cy="85725"/>
          </a:xfrm>
          <a:custGeom>
            <a:avLst/>
            <a:gdLst/>
            <a:ahLst/>
            <a:cxnLst/>
            <a:rect l="l" t="t" r="r" b="b"/>
            <a:pathLst>
              <a:path w="3779520" h="85725">
                <a:moveTo>
                  <a:pt x="0" y="85344"/>
                </a:moveTo>
                <a:lnTo>
                  <a:pt x="3750335" y="85344"/>
                </a:lnTo>
                <a:lnTo>
                  <a:pt x="3761595" y="83070"/>
                </a:lnTo>
                <a:lnTo>
                  <a:pt x="3770791" y="76869"/>
                </a:lnTo>
                <a:lnTo>
                  <a:pt x="3776992" y="67673"/>
                </a:lnTo>
                <a:lnTo>
                  <a:pt x="3779266" y="56413"/>
                </a:lnTo>
                <a:lnTo>
                  <a:pt x="3779266" y="0"/>
                </a:lnTo>
              </a:path>
            </a:pathLst>
          </a:custGeom>
          <a:ln w="6350">
            <a:solidFill>
              <a:srgbClr val="FFFFFF"/>
            </a:solidFill>
          </a:ln>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692130" cy="7560309"/>
            <a:chOff x="0" y="0"/>
            <a:chExt cx="10692130" cy="7560309"/>
          </a:xfrm>
        </p:grpSpPr>
        <p:pic>
          <p:nvPicPr>
            <p:cNvPr id="3" name="object 3"/>
            <p:cNvPicPr/>
            <p:nvPr/>
          </p:nvPicPr>
          <p:blipFill>
            <a:blip r:embed="rId2" cstate="print"/>
            <a:stretch>
              <a:fillRect/>
            </a:stretch>
          </p:blipFill>
          <p:spPr>
            <a:xfrm>
              <a:off x="0" y="0"/>
              <a:ext cx="10692003" cy="7560005"/>
            </a:xfrm>
            <a:prstGeom prst="rect">
              <a:avLst/>
            </a:prstGeom>
          </p:spPr>
        </p:pic>
        <p:sp>
          <p:nvSpPr>
            <p:cNvPr id="4" name="object 4"/>
            <p:cNvSpPr/>
            <p:nvPr/>
          </p:nvSpPr>
          <p:spPr>
            <a:xfrm>
              <a:off x="1115433" y="5705200"/>
              <a:ext cx="4149725" cy="730250"/>
            </a:xfrm>
            <a:custGeom>
              <a:avLst/>
              <a:gdLst/>
              <a:ahLst/>
              <a:cxnLst/>
              <a:rect l="l" t="t" r="r" b="b"/>
              <a:pathLst>
                <a:path w="4149725" h="730250">
                  <a:moveTo>
                    <a:pt x="4111955" y="0"/>
                  </a:moveTo>
                  <a:lnTo>
                    <a:pt x="37376" y="0"/>
                  </a:lnTo>
                  <a:lnTo>
                    <a:pt x="22824" y="2759"/>
                  </a:lnTo>
                  <a:lnTo>
                    <a:pt x="10944" y="10283"/>
                  </a:lnTo>
                  <a:lnTo>
                    <a:pt x="2936" y="21441"/>
                  </a:lnTo>
                  <a:lnTo>
                    <a:pt x="0" y="35102"/>
                  </a:lnTo>
                  <a:lnTo>
                    <a:pt x="0" y="624852"/>
                  </a:lnTo>
                  <a:lnTo>
                    <a:pt x="2936" y="638518"/>
                  </a:lnTo>
                  <a:lnTo>
                    <a:pt x="10944" y="649676"/>
                  </a:lnTo>
                  <a:lnTo>
                    <a:pt x="22824" y="657197"/>
                  </a:lnTo>
                  <a:lnTo>
                    <a:pt x="37376" y="659955"/>
                  </a:lnTo>
                  <a:lnTo>
                    <a:pt x="3552507" y="659955"/>
                  </a:lnTo>
                  <a:lnTo>
                    <a:pt x="3567053" y="662714"/>
                  </a:lnTo>
                  <a:lnTo>
                    <a:pt x="3578934" y="670239"/>
                  </a:lnTo>
                  <a:lnTo>
                    <a:pt x="3586945" y="681397"/>
                  </a:lnTo>
                  <a:lnTo>
                    <a:pt x="3592819" y="708724"/>
                  </a:lnTo>
                  <a:lnTo>
                    <a:pt x="3600826" y="719882"/>
                  </a:lnTo>
                  <a:lnTo>
                    <a:pt x="3612702" y="727403"/>
                  </a:lnTo>
                  <a:lnTo>
                    <a:pt x="3627247" y="730161"/>
                  </a:lnTo>
                  <a:lnTo>
                    <a:pt x="4111955" y="730161"/>
                  </a:lnTo>
                  <a:lnTo>
                    <a:pt x="4126499" y="727403"/>
                  </a:lnTo>
                  <a:lnTo>
                    <a:pt x="4138375" y="719882"/>
                  </a:lnTo>
                  <a:lnTo>
                    <a:pt x="4146382" y="708724"/>
                  </a:lnTo>
                  <a:lnTo>
                    <a:pt x="4149318" y="695058"/>
                  </a:lnTo>
                  <a:lnTo>
                    <a:pt x="4149318" y="35102"/>
                  </a:lnTo>
                  <a:lnTo>
                    <a:pt x="4146382" y="21441"/>
                  </a:lnTo>
                  <a:lnTo>
                    <a:pt x="4138375" y="10283"/>
                  </a:lnTo>
                  <a:lnTo>
                    <a:pt x="4126499" y="2759"/>
                  </a:lnTo>
                  <a:lnTo>
                    <a:pt x="4111955" y="0"/>
                  </a:lnTo>
                  <a:close/>
                </a:path>
              </a:pathLst>
            </a:custGeom>
            <a:solidFill>
              <a:srgbClr val="F04B23">
                <a:alpha val="86000"/>
              </a:srgbClr>
            </a:solidFill>
          </p:spPr>
          <p:txBody>
            <a:bodyPr wrap="square" lIns="0" tIns="0" rIns="0" bIns="0" rtlCol="0"/>
            <a:lstStyle/>
            <a:p>
              <a:endParaRPr/>
            </a:p>
          </p:txBody>
        </p:sp>
      </p:grpSp>
      <p:sp>
        <p:nvSpPr>
          <p:cNvPr id="5" name="object 5"/>
          <p:cNvSpPr txBox="1">
            <a:spLocks noGrp="1"/>
          </p:cNvSpPr>
          <p:nvPr>
            <p:ph type="title"/>
          </p:nvPr>
        </p:nvSpPr>
        <p:spPr>
          <a:xfrm>
            <a:off x="1217922" y="5686425"/>
            <a:ext cx="3964940" cy="701675"/>
          </a:xfrm>
          <a:prstGeom prst="rect">
            <a:avLst/>
          </a:prstGeom>
        </p:spPr>
        <p:txBody>
          <a:bodyPr vert="horz" wrap="square" lIns="0" tIns="16510" rIns="0" bIns="0" rtlCol="0">
            <a:spAutoFit/>
          </a:bodyPr>
          <a:lstStyle/>
          <a:p>
            <a:pPr marL="12700">
              <a:lnSpc>
                <a:spcPct val="100000"/>
              </a:lnSpc>
              <a:spcBef>
                <a:spcPts val="130"/>
              </a:spcBef>
            </a:pPr>
            <a:r>
              <a:rPr sz="4400" b="0" spc="120" dirty="0">
                <a:latin typeface="Arial Black"/>
                <a:cs typeface="Arial Black"/>
              </a:rPr>
              <a:t>THANK</a:t>
            </a:r>
            <a:r>
              <a:rPr sz="4400" b="0" spc="185" dirty="0">
                <a:latin typeface="Arial Black"/>
                <a:cs typeface="Arial Black"/>
              </a:rPr>
              <a:t> </a:t>
            </a:r>
            <a:r>
              <a:rPr sz="4400" b="0" spc="40" dirty="0">
                <a:latin typeface="Arial Black"/>
                <a:cs typeface="Arial Black"/>
              </a:rPr>
              <a:t>YOU</a:t>
            </a:r>
            <a:endParaRPr sz="4400" dirty="0">
              <a:latin typeface="Arial Black"/>
              <a:cs typeface="Arial Black"/>
            </a:endParaRPr>
          </a:p>
        </p:txBody>
      </p:sp>
      <p:sp>
        <p:nvSpPr>
          <p:cNvPr id="6" name="object 6"/>
          <p:cNvSpPr/>
          <p:nvPr/>
        </p:nvSpPr>
        <p:spPr>
          <a:xfrm>
            <a:off x="989114" y="824420"/>
            <a:ext cx="1026794" cy="351790"/>
          </a:xfrm>
          <a:custGeom>
            <a:avLst/>
            <a:gdLst/>
            <a:ahLst/>
            <a:cxnLst/>
            <a:rect l="l" t="t" r="r" b="b"/>
            <a:pathLst>
              <a:path w="1026794" h="351790">
                <a:moveTo>
                  <a:pt x="252641" y="0"/>
                </a:moveTo>
                <a:lnTo>
                  <a:pt x="36931" y="0"/>
                </a:lnTo>
                <a:lnTo>
                  <a:pt x="36931" y="75349"/>
                </a:lnTo>
                <a:lnTo>
                  <a:pt x="156108" y="75349"/>
                </a:lnTo>
                <a:lnTo>
                  <a:pt x="156108" y="223583"/>
                </a:lnTo>
                <a:lnTo>
                  <a:pt x="145034" y="261010"/>
                </a:lnTo>
                <a:lnTo>
                  <a:pt x="112776" y="273824"/>
                </a:lnTo>
                <a:lnTo>
                  <a:pt x="97040" y="271576"/>
                </a:lnTo>
                <a:lnTo>
                  <a:pt x="81864" y="264833"/>
                </a:lnTo>
                <a:lnTo>
                  <a:pt x="67246" y="253593"/>
                </a:lnTo>
                <a:lnTo>
                  <a:pt x="53187" y="237871"/>
                </a:lnTo>
                <a:lnTo>
                  <a:pt x="0" y="300913"/>
                </a:lnTo>
                <a:lnTo>
                  <a:pt x="35902" y="331330"/>
                </a:lnTo>
                <a:lnTo>
                  <a:pt x="83464" y="348373"/>
                </a:lnTo>
                <a:lnTo>
                  <a:pt x="119672" y="351637"/>
                </a:lnTo>
                <a:lnTo>
                  <a:pt x="150431" y="349542"/>
                </a:lnTo>
                <a:lnTo>
                  <a:pt x="200037" y="332790"/>
                </a:lnTo>
                <a:lnTo>
                  <a:pt x="233654" y="299300"/>
                </a:lnTo>
                <a:lnTo>
                  <a:pt x="250520" y="249072"/>
                </a:lnTo>
                <a:lnTo>
                  <a:pt x="252641" y="217678"/>
                </a:lnTo>
                <a:lnTo>
                  <a:pt x="252641" y="0"/>
                </a:lnTo>
                <a:close/>
              </a:path>
              <a:path w="1026794" h="351790">
                <a:moveTo>
                  <a:pt x="670750" y="344728"/>
                </a:moveTo>
                <a:lnTo>
                  <a:pt x="641083" y="277749"/>
                </a:lnTo>
                <a:lnTo>
                  <a:pt x="609244" y="205854"/>
                </a:lnTo>
                <a:lnTo>
                  <a:pt x="560387" y="95542"/>
                </a:lnTo>
                <a:lnTo>
                  <a:pt x="518083" y="0"/>
                </a:lnTo>
                <a:lnTo>
                  <a:pt x="513651" y="0"/>
                </a:lnTo>
                <a:lnTo>
                  <a:pt x="513651" y="205854"/>
                </a:lnTo>
                <a:lnTo>
                  <a:pt x="425005" y="205854"/>
                </a:lnTo>
                <a:lnTo>
                  <a:pt x="469328" y="95542"/>
                </a:lnTo>
                <a:lnTo>
                  <a:pt x="513651" y="205854"/>
                </a:lnTo>
                <a:lnTo>
                  <a:pt x="513651" y="0"/>
                </a:lnTo>
                <a:lnTo>
                  <a:pt x="422046" y="0"/>
                </a:lnTo>
                <a:lnTo>
                  <a:pt x="269875" y="344728"/>
                </a:lnTo>
                <a:lnTo>
                  <a:pt x="369354" y="344728"/>
                </a:lnTo>
                <a:lnTo>
                  <a:pt x="396443" y="277749"/>
                </a:lnTo>
                <a:lnTo>
                  <a:pt x="542213" y="277749"/>
                </a:lnTo>
                <a:lnTo>
                  <a:pt x="569302" y="344728"/>
                </a:lnTo>
                <a:lnTo>
                  <a:pt x="670750" y="344728"/>
                </a:lnTo>
                <a:close/>
              </a:path>
              <a:path w="1026794" h="351790">
                <a:moveTo>
                  <a:pt x="1026312" y="0"/>
                </a:moveTo>
                <a:lnTo>
                  <a:pt x="928801" y="0"/>
                </a:lnTo>
                <a:lnTo>
                  <a:pt x="928801" y="129540"/>
                </a:lnTo>
                <a:lnTo>
                  <a:pt x="795832" y="129540"/>
                </a:lnTo>
                <a:lnTo>
                  <a:pt x="795832" y="0"/>
                </a:lnTo>
                <a:lnTo>
                  <a:pt x="698322" y="0"/>
                </a:lnTo>
                <a:lnTo>
                  <a:pt x="698322" y="129540"/>
                </a:lnTo>
                <a:lnTo>
                  <a:pt x="698322" y="210820"/>
                </a:lnTo>
                <a:lnTo>
                  <a:pt x="698322" y="344170"/>
                </a:lnTo>
                <a:lnTo>
                  <a:pt x="795832" y="344170"/>
                </a:lnTo>
                <a:lnTo>
                  <a:pt x="795832" y="210820"/>
                </a:lnTo>
                <a:lnTo>
                  <a:pt x="928801" y="210820"/>
                </a:lnTo>
                <a:lnTo>
                  <a:pt x="928801" y="344170"/>
                </a:lnTo>
                <a:lnTo>
                  <a:pt x="1026312" y="344170"/>
                </a:lnTo>
                <a:lnTo>
                  <a:pt x="1026312" y="210820"/>
                </a:lnTo>
                <a:lnTo>
                  <a:pt x="1026312" y="129540"/>
                </a:lnTo>
                <a:lnTo>
                  <a:pt x="1026312" y="0"/>
                </a:lnTo>
                <a:close/>
              </a:path>
            </a:pathLst>
          </a:custGeom>
          <a:solidFill>
            <a:srgbClr val="FFFFFF"/>
          </a:solidFill>
        </p:spPr>
        <p:txBody>
          <a:bodyPr wrap="square" lIns="0" tIns="0" rIns="0" bIns="0" rtlCol="0"/>
          <a:lstStyle/>
          <a:p>
            <a:endParaRPr/>
          </a:p>
        </p:txBody>
      </p:sp>
      <p:sp>
        <p:nvSpPr>
          <p:cNvPr id="7" name="object 7"/>
          <p:cNvSpPr/>
          <p:nvPr/>
        </p:nvSpPr>
        <p:spPr>
          <a:xfrm>
            <a:off x="2084387" y="824407"/>
            <a:ext cx="1511935" cy="344805"/>
          </a:xfrm>
          <a:custGeom>
            <a:avLst/>
            <a:gdLst/>
            <a:ahLst/>
            <a:cxnLst/>
            <a:rect l="l" t="t" r="r" b="b"/>
            <a:pathLst>
              <a:path w="1511935" h="344805">
                <a:moveTo>
                  <a:pt x="276771" y="269392"/>
                </a:moveTo>
                <a:lnTo>
                  <a:pt x="96520" y="269392"/>
                </a:lnTo>
                <a:lnTo>
                  <a:pt x="96520" y="205892"/>
                </a:lnTo>
                <a:lnTo>
                  <a:pt x="249682" y="205892"/>
                </a:lnTo>
                <a:lnTo>
                  <a:pt x="249682" y="133502"/>
                </a:lnTo>
                <a:lnTo>
                  <a:pt x="96520" y="133502"/>
                </a:lnTo>
                <a:lnTo>
                  <a:pt x="96520" y="75082"/>
                </a:lnTo>
                <a:lnTo>
                  <a:pt x="270370" y="75082"/>
                </a:lnTo>
                <a:lnTo>
                  <a:pt x="270370" y="152"/>
                </a:lnTo>
                <a:lnTo>
                  <a:pt x="0" y="152"/>
                </a:lnTo>
                <a:lnTo>
                  <a:pt x="0" y="75082"/>
                </a:lnTo>
                <a:lnTo>
                  <a:pt x="0" y="133502"/>
                </a:lnTo>
                <a:lnTo>
                  <a:pt x="0" y="205892"/>
                </a:lnTo>
                <a:lnTo>
                  <a:pt x="0" y="269392"/>
                </a:lnTo>
                <a:lnTo>
                  <a:pt x="0" y="344322"/>
                </a:lnTo>
                <a:lnTo>
                  <a:pt x="276771" y="344322"/>
                </a:lnTo>
                <a:lnTo>
                  <a:pt x="276771" y="269392"/>
                </a:lnTo>
                <a:close/>
              </a:path>
              <a:path w="1511935" h="344805">
                <a:moveTo>
                  <a:pt x="622490" y="267423"/>
                </a:moveTo>
                <a:lnTo>
                  <a:pt x="441261" y="267423"/>
                </a:lnTo>
                <a:lnTo>
                  <a:pt x="615111" y="61074"/>
                </a:lnTo>
                <a:lnTo>
                  <a:pt x="615111" y="0"/>
                </a:lnTo>
                <a:lnTo>
                  <a:pt x="318135" y="0"/>
                </a:lnTo>
                <a:lnTo>
                  <a:pt x="318135" y="77317"/>
                </a:lnTo>
                <a:lnTo>
                  <a:pt x="487553" y="77317"/>
                </a:lnTo>
                <a:lnTo>
                  <a:pt x="313702" y="283667"/>
                </a:lnTo>
                <a:lnTo>
                  <a:pt x="313702" y="344741"/>
                </a:lnTo>
                <a:lnTo>
                  <a:pt x="622490" y="344741"/>
                </a:lnTo>
                <a:lnTo>
                  <a:pt x="622490" y="267423"/>
                </a:lnTo>
                <a:close/>
              </a:path>
              <a:path w="1511935" h="344805">
                <a:moveTo>
                  <a:pt x="762838" y="0"/>
                </a:moveTo>
                <a:lnTo>
                  <a:pt x="665327" y="0"/>
                </a:lnTo>
                <a:lnTo>
                  <a:pt x="665327" y="344741"/>
                </a:lnTo>
                <a:lnTo>
                  <a:pt x="762838" y="344741"/>
                </a:lnTo>
                <a:lnTo>
                  <a:pt x="762838" y="0"/>
                </a:lnTo>
                <a:close/>
              </a:path>
              <a:path w="1511935" h="344805">
                <a:moveTo>
                  <a:pt x="1148943" y="12"/>
                </a:moveTo>
                <a:lnTo>
                  <a:pt x="1054379" y="12"/>
                </a:lnTo>
                <a:lnTo>
                  <a:pt x="972629" y="136918"/>
                </a:lnTo>
                <a:lnTo>
                  <a:pt x="890879" y="12"/>
                </a:lnTo>
                <a:lnTo>
                  <a:pt x="787946" y="12"/>
                </a:lnTo>
                <a:lnTo>
                  <a:pt x="919441" y="219659"/>
                </a:lnTo>
                <a:lnTo>
                  <a:pt x="919441" y="344741"/>
                </a:lnTo>
                <a:lnTo>
                  <a:pt x="1016952" y="344741"/>
                </a:lnTo>
                <a:lnTo>
                  <a:pt x="1016952" y="221132"/>
                </a:lnTo>
                <a:lnTo>
                  <a:pt x="1148943" y="12"/>
                </a:lnTo>
                <a:close/>
              </a:path>
              <a:path w="1511935" h="344805">
                <a:moveTo>
                  <a:pt x="1511401" y="344741"/>
                </a:moveTo>
                <a:lnTo>
                  <a:pt x="1481747" y="277761"/>
                </a:lnTo>
                <a:lnTo>
                  <a:pt x="1449908" y="205867"/>
                </a:lnTo>
                <a:lnTo>
                  <a:pt x="1401051" y="95554"/>
                </a:lnTo>
                <a:lnTo>
                  <a:pt x="1358734" y="12"/>
                </a:lnTo>
                <a:lnTo>
                  <a:pt x="1354302" y="12"/>
                </a:lnTo>
                <a:lnTo>
                  <a:pt x="1354302" y="205867"/>
                </a:lnTo>
                <a:lnTo>
                  <a:pt x="1265656" y="205867"/>
                </a:lnTo>
                <a:lnTo>
                  <a:pt x="1309979" y="95554"/>
                </a:lnTo>
                <a:lnTo>
                  <a:pt x="1354302" y="205867"/>
                </a:lnTo>
                <a:lnTo>
                  <a:pt x="1354302" y="12"/>
                </a:lnTo>
                <a:lnTo>
                  <a:pt x="1262697" y="12"/>
                </a:lnTo>
                <a:lnTo>
                  <a:pt x="1110526" y="344741"/>
                </a:lnTo>
                <a:lnTo>
                  <a:pt x="1210005" y="344741"/>
                </a:lnTo>
                <a:lnTo>
                  <a:pt x="1237094" y="277761"/>
                </a:lnTo>
                <a:lnTo>
                  <a:pt x="1382864" y="277761"/>
                </a:lnTo>
                <a:lnTo>
                  <a:pt x="1409954" y="344741"/>
                </a:lnTo>
                <a:lnTo>
                  <a:pt x="1511401" y="344741"/>
                </a:lnTo>
                <a:close/>
              </a:path>
            </a:pathLst>
          </a:custGeom>
          <a:solidFill>
            <a:srgbClr val="FFFFFF"/>
          </a:solidFill>
        </p:spPr>
        <p:txBody>
          <a:bodyPr wrap="square" lIns="0" tIns="0" rIns="0" bIns="0" rtlCol="0"/>
          <a:lstStyle/>
          <a:p>
            <a:endParaRPr/>
          </a:p>
        </p:txBody>
      </p:sp>
      <p:sp>
        <p:nvSpPr>
          <p:cNvPr id="8" name="object 8"/>
          <p:cNvSpPr txBox="1"/>
          <p:nvPr/>
        </p:nvSpPr>
        <p:spPr>
          <a:xfrm>
            <a:off x="1298605" y="1230072"/>
            <a:ext cx="1947545" cy="177800"/>
          </a:xfrm>
          <a:prstGeom prst="rect">
            <a:avLst/>
          </a:prstGeom>
        </p:spPr>
        <p:txBody>
          <a:bodyPr vert="horz" wrap="square" lIns="0" tIns="12700" rIns="0" bIns="0" rtlCol="0">
            <a:spAutoFit/>
          </a:bodyPr>
          <a:lstStyle/>
          <a:p>
            <a:pPr marL="12700">
              <a:lnSpc>
                <a:spcPct val="100000"/>
              </a:lnSpc>
              <a:spcBef>
                <a:spcPts val="100"/>
              </a:spcBef>
            </a:pPr>
            <a:r>
              <a:rPr sz="1000" b="1" spc="-30" dirty="0">
                <a:solidFill>
                  <a:srgbClr val="FFFFFF"/>
                </a:solidFill>
                <a:latin typeface="Century Gothic"/>
                <a:cs typeface="Century Gothic"/>
              </a:rPr>
              <a:t>Readiness.</a:t>
            </a:r>
            <a:r>
              <a:rPr sz="1000" b="1" spc="10" dirty="0">
                <a:solidFill>
                  <a:srgbClr val="FFFFFF"/>
                </a:solidFill>
                <a:latin typeface="Century Gothic"/>
                <a:cs typeface="Century Gothic"/>
              </a:rPr>
              <a:t> </a:t>
            </a:r>
            <a:r>
              <a:rPr sz="1000" b="1" spc="-20" dirty="0">
                <a:solidFill>
                  <a:srgbClr val="FFFFFF"/>
                </a:solidFill>
                <a:latin typeface="Century Gothic"/>
                <a:cs typeface="Century Gothic"/>
              </a:rPr>
              <a:t>Resilience.</a:t>
            </a:r>
            <a:r>
              <a:rPr sz="1000" b="1" spc="15" dirty="0">
                <a:solidFill>
                  <a:srgbClr val="FFFFFF"/>
                </a:solidFill>
                <a:latin typeface="Century Gothic"/>
                <a:cs typeface="Century Gothic"/>
              </a:rPr>
              <a:t> </a:t>
            </a:r>
            <a:r>
              <a:rPr sz="1000" b="1" spc="-10" dirty="0">
                <a:solidFill>
                  <a:srgbClr val="FFFFFF"/>
                </a:solidFill>
                <a:latin typeface="Century Gothic"/>
                <a:cs typeface="Century Gothic"/>
              </a:rPr>
              <a:t>Response.</a:t>
            </a:r>
            <a:endParaRPr sz="1000">
              <a:latin typeface="Century Gothic"/>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70" y="2541"/>
            <a:ext cx="10692130" cy="7560309"/>
            <a:chOff x="0" y="0"/>
            <a:chExt cx="10692130" cy="7560309"/>
          </a:xfrm>
        </p:grpSpPr>
        <p:pic>
          <p:nvPicPr>
            <p:cNvPr id="3" name="object 3"/>
            <p:cNvPicPr/>
            <p:nvPr/>
          </p:nvPicPr>
          <p:blipFill>
            <a:blip r:embed="rId2" cstate="print"/>
            <a:stretch>
              <a:fillRect/>
            </a:stretch>
          </p:blipFill>
          <p:spPr>
            <a:xfrm>
              <a:off x="0" y="0"/>
              <a:ext cx="10692003" cy="7560005"/>
            </a:xfrm>
            <a:prstGeom prst="rect">
              <a:avLst/>
            </a:prstGeom>
          </p:spPr>
        </p:pic>
        <p:sp>
          <p:nvSpPr>
            <p:cNvPr id="4" name="object 4"/>
            <p:cNvSpPr/>
            <p:nvPr/>
          </p:nvSpPr>
          <p:spPr>
            <a:xfrm>
              <a:off x="0" y="6752397"/>
              <a:ext cx="838835" cy="807720"/>
            </a:xfrm>
            <a:custGeom>
              <a:avLst/>
              <a:gdLst/>
              <a:ahLst/>
              <a:cxnLst/>
              <a:rect l="l" t="t" r="r" b="b"/>
              <a:pathLst>
                <a:path w="838835" h="807720">
                  <a:moveTo>
                    <a:pt x="323137" y="0"/>
                  </a:moveTo>
                  <a:lnTo>
                    <a:pt x="0" y="0"/>
                  </a:lnTo>
                  <a:lnTo>
                    <a:pt x="0" y="807608"/>
                  </a:lnTo>
                  <a:lnTo>
                    <a:pt x="838694" y="807608"/>
                  </a:lnTo>
                  <a:lnTo>
                    <a:pt x="838694" y="515556"/>
                  </a:lnTo>
                  <a:lnTo>
                    <a:pt x="816143" y="461111"/>
                  </a:lnTo>
                  <a:lnTo>
                    <a:pt x="761693" y="438556"/>
                  </a:lnTo>
                  <a:lnTo>
                    <a:pt x="712632" y="435255"/>
                  </a:lnTo>
                  <a:lnTo>
                    <a:pt x="665576" y="425641"/>
                  </a:lnTo>
                  <a:lnTo>
                    <a:pt x="620957" y="410143"/>
                  </a:lnTo>
                  <a:lnTo>
                    <a:pt x="579206" y="389192"/>
                  </a:lnTo>
                  <a:lnTo>
                    <a:pt x="540752" y="363220"/>
                  </a:lnTo>
                  <a:lnTo>
                    <a:pt x="506028" y="332657"/>
                  </a:lnTo>
                  <a:lnTo>
                    <a:pt x="475464" y="297933"/>
                  </a:lnTo>
                  <a:lnTo>
                    <a:pt x="449491" y="259480"/>
                  </a:lnTo>
                  <a:lnTo>
                    <a:pt x="428539" y="217728"/>
                  </a:lnTo>
                  <a:lnTo>
                    <a:pt x="413041" y="173108"/>
                  </a:lnTo>
                  <a:lnTo>
                    <a:pt x="403425" y="126051"/>
                  </a:lnTo>
                  <a:lnTo>
                    <a:pt x="400124" y="76987"/>
                  </a:lnTo>
                  <a:lnTo>
                    <a:pt x="394074" y="47020"/>
                  </a:lnTo>
                  <a:lnTo>
                    <a:pt x="377576" y="22548"/>
                  </a:lnTo>
                  <a:lnTo>
                    <a:pt x="353104" y="6049"/>
                  </a:lnTo>
                  <a:lnTo>
                    <a:pt x="323137" y="0"/>
                  </a:lnTo>
                  <a:close/>
                </a:path>
              </a:pathLst>
            </a:custGeom>
            <a:solidFill>
              <a:srgbClr val="EABE53"/>
            </a:solidFill>
          </p:spPr>
          <p:txBody>
            <a:bodyPr wrap="square" lIns="0" tIns="0" rIns="0" bIns="0" rtlCol="0"/>
            <a:lstStyle/>
            <a:p>
              <a:endParaRPr dirty="0"/>
            </a:p>
          </p:txBody>
        </p:sp>
      </p:grpSp>
      <p:sp>
        <p:nvSpPr>
          <p:cNvPr id="5" name="object 5"/>
          <p:cNvSpPr txBox="1">
            <a:spLocks noGrp="1"/>
          </p:cNvSpPr>
          <p:nvPr>
            <p:ph type="body" idx="1"/>
          </p:nvPr>
        </p:nvSpPr>
        <p:spPr>
          <a:xfrm>
            <a:off x="897285" y="2152666"/>
            <a:ext cx="5249539" cy="3762568"/>
          </a:xfrm>
          <a:prstGeom prst="rect">
            <a:avLst/>
          </a:prstGeom>
        </p:spPr>
        <p:txBody>
          <a:bodyPr vert="horz" wrap="square" lIns="0" tIns="5080" rIns="0" bIns="0" rtlCol="0">
            <a:spAutoFit/>
          </a:bodyPr>
          <a:lstStyle/>
          <a:p>
            <a:pPr marL="24765">
              <a:lnSpc>
                <a:spcPct val="100000"/>
              </a:lnSpc>
              <a:spcBef>
                <a:spcPts val="114"/>
              </a:spcBef>
            </a:pPr>
            <a:r>
              <a:rPr lang="en-US" sz="1600" spc="-10" dirty="0" err="1"/>
              <a:t>Jaheziya</a:t>
            </a:r>
            <a:r>
              <a:rPr lang="en-US" sz="1600" spc="-10" dirty="0"/>
              <a:t> is a premier provider of emergency response services, specialized training solutions, and strategic consultancy, headquartered in the United Arab Emirates.</a:t>
            </a:r>
          </a:p>
          <a:p>
            <a:pPr marL="24765">
              <a:lnSpc>
                <a:spcPct val="100000"/>
              </a:lnSpc>
              <a:spcBef>
                <a:spcPts val="114"/>
              </a:spcBef>
            </a:pPr>
            <a:endParaRPr lang="en-US" sz="1600" spc="-10" dirty="0"/>
          </a:p>
          <a:p>
            <a:pPr marL="24765">
              <a:lnSpc>
                <a:spcPct val="100000"/>
              </a:lnSpc>
              <a:spcBef>
                <a:spcPts val="114"/>
              </a:spcBef>
            </a:pPr>
            <a:r>
              <a:rPr lang="en-US" sz="1600" spc="-10" dirty="0"/>
              <a:t>We serve a broad spectrum of sectors including government, defense, aviation, energy, and critical infrastructure - enabling organizations to fortify operational resilience and elevate their emergency preparedness. With an unwavering commitment to excellence, </a:t>
            </a:r>
            <a:r>
              <a:rPr lang="en-US" sz="1600" spc="-10" dirty="0" err="1"/>
              <a:t>Jaheziya</a:t>
            </a:r>
            <a:r>
              <a:rPr lang="en-US" sz="1600" spc="-10" dirty="0"/>
              <a:t> is recognized for its integrity, regulatory compliance, and high-performance capabilities in high-stakes environments. </a:t>
            </a:r>
          </a:p>
          <a:p>
            <a:pPr marL="24765">
              <a:lnSpc>
                <a:spcPct val="100000"/>
              </a:lnSpc>
              <a:spcBef>
                <a:spcPts val="114"/>
              </a:spcBef>
            </a:pPr>
            <a:endParaRPr lang="en-US" sz="1600" spc="-10" dirty="0"/>
          </a:p>
          <a:p>
            <a:pPr marL="24765">
              <a:lnSpc>
                <a:spcPct val="100000"/>
              </a:lnSpc>
              <a:spcBef>
                <a:spcPts val="114"/>
              </a:spcBef>
            </a:pPr>
            <a:r>
              <a:rPr lang="en-US" sz="1600" spc="-10" dirty="0"/>
              <a:t>Our role is pivotal in strengthening national and regional readiness, supporting entities to operate safely and effectively under pressure.</a:t>
            </a:r>
            <a:endParaRPr sz="1600" spc="-10" dirty="0"/>
          </a:p>
        </p:txBody>
      </p:sp>
      <p:sp>
        <p:nvSpPr>
          <p:cNvPr id="6" name="object 6"/>
          <p:cNvSpPr txBox="1">
            <a:spLocks noGrp="1"/>
          </p:cNvSpPr>
          <p:nvPr>
            <p:ph type="title"/>
          </p:nvPr>
        </p:nvSpPr>
        <p:spPr>
          <a:xfrm>
            <a:off x="868020" y="456674"/>
            <a:ext cx="6788784" cy="1243930"/>
          </a:xfrm>
          <a:prstGeom prst="rect">
            <a:avLst/>
          </a:prstGeom>
        </p:spPr>
        <p:txBody>
          <a:bodyPr vert="horz" wrap="square" lIns="0" tIns="12700" rIns="0" bIns="0" rtlCol="0">
            <a:spAutoFit/>
          </a:bodyPr>
          <a:lstStyle/>
          <a:p>
            <a:pPr marL="12700">
              <a:lnSpc>
                <a:spcPct val="100000"/>
              </a:lnSpc>
              <a:spcBef>
                <a:spcPts val="100"/>
              </a:spcBef>
            </a:pPr>
            <a:r>
              <a:rPr dirty="0"/>
              <a:t>ABOUT</a:t>
            </a:r>
            <a:r>
              <a:rPr spc="-130" dirty="0"/>
              <a:t> </a:t>
            </a:r>
            <a:r>
              <a:rPr spc="-25" dirty="0"/>
              <a:t>US</a:t>
            </a:r>
            <a:br>
              <a:rPr lang="en-US" spc="-25" dirty="0"/>
            </a:br>
            <a:endParaRPr spc="-25" dirty="0"/>
          </a:p>
        </p:txBody>
      </p:sp>
      <p:sp>
        <p:nvSpPr>
          <p:cNvPr id="8" name="Rectangle 2">
            <a:extLst>
              <a:ext uri="{FF2B5EF4-FFF2-40B4-BE49-F238E27FC236}">
                <a16:creationId xmlns:a16="http://schemas.microsoft.com/office/drawing/2014/main" id="{D95ADAE5-D270-205D-FB40-B8029BCF2EBC}"/>
              </a:ext>
            </a:extLst>
          </p:cNvPr>
          <p:cNvSpPr>
            <a:spLocks noChangeArrowheads="1"/>
          </p:cNvSpPr>
          <p:nvPr/>
        </p:nvSpPr>
        <p:spPr bwMode="auto">
          <a:xfrm>
            <a:off x="770866" y="1112193"/>
            <a:ext cx="68467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Century Gothic" panose="020B0502020202020204" pitchFamily="34" charset="0"/>
              </a:rPr>
              <a:t>Empowering Resilience. Elevating Readiness.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37DB3D6-15FA-C9CD-673B-B4A2FAA2BD45}"/>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F5A3C0A4-0802-F33A-5547-2D6AE31DF767}"/>
              </a:ext>
            </a:extLst>
          </p:cNvPr>
          <p:cNvSpPr txBox="1"/>
          <p:nvPr/>
        </p:nvSpPr>
        <p:spPr>
          <a:xfrm>
            <a:off x="868220" y="2102174"/>
            <a:ext cx="8440880" cy="2489656"/>
          </a:xfrm>
          <a:prstGeom prst="rect">
            <a:avLst/>
          </a:prstGeom>
        </p:spPr>
        <p:txBody>
          <a:bodyPr vert="horz" wrap="square" lIns="0" tIns="50800" rIns="0" bIns="0" rtlCol="0">
            <a:spAutoFit/>
          </a:bodyPr>
          <a:lstStyle/>
          <a:p>
            <a:pPr marL="12700" marR="5080">
              <a:lnSpc>
                <a:spcPts val="2220"/>
              </a:lnSpc>
              <a:spcBef>
                <a:spcPts val="400"/>
              </a:spcBef>
            </a:pPr>
            <a:r>
              <a:rPr lang="en-US" sz="1600" dirty="0" err="1">
                <a:latin typeface="Arial"/>
                <a:cs typeface="Arial"/>
              </a:rPr>
              <a:t>Jaheziya</a:t>
            </a:r>
            <a:r>
              <a:rPr lang="en-US" sz="1600" dirty="0">
                <a:latin typeface="Arial"/>
                <a:cs typeface="Arial"/>
              </a:rPr>
              <a:t> is the trusted ally for organizations seeking to safeguard their operations and build a culture of preparedness. Our holistic approach - spanning training, consulting, and operational support - positions us as a catalyst for resilience in an increasingly complex risk landscape.</a:t>
            </a:r>
          </a:p>
          <a:p>
            <a:pPr marL="12700" marR="5080">
              <a:lnSpc>
                <a:spcPts val="2220"/>
              </a:lnSpc>
              <a:spcBef>
                <a:spcPts val="400"/>
              </a:spcBef>
            </a:pPr>
            <a:endParaRPr lang="en-US" sz="1600" dirty="0">
              <a:latin typeface="Arial"/>
              <a:cs typeface="Arial"/>
            </a:endParaRPr>
          </a:p>
          <a:p>
            <a:pPr marL="12700" marR="5080">
              <a:lnSpc>
                <a:spcPts val="2220"/>
              </a:lnSpc>
              <a:spcBef>
                <a:spcPts val="400"/>
              </a:spcBef>
            </a:pPr>
            <a:r>
              <a:rPr lang="en-US" sz="1600" b="1" dirty="0" err="1">
                <a:latin typeface="Arial"/>
                <a:cs typeface="Arial"/>
              </a:rPr>
              <a:t>Jaheziya</a:t>
            </a:r>
            <a:r>
              <a:rPr lang="en-US" sz="1600" b="1" dirty="0">
                <a:latin typeface="Arial"/>
                <a:cs typeface="Arial"/>
              </a:rPr>
              <a:t>. Prepared for the Unexpected. Committed to Excellence.</a:t>
            </a:r>
          </a:p>
          <a:p>
            <a:pPr marL="12700" marR="5080">
              <a:lnSpc>
                <a:spcPts val="2220"/>
              </a:lnSpc>
              <a:spcBef>
                <a:spcPts val="400"/>
              </a:spcBef>
            </a:pPr>
            <a:endParaRPr lang="en-US" sz="1600" b="1" dirty="0">
              <a:latin typeface="Arial"/>
              <a:cs typeface="Arial"/>
            </a:endParaRPr>
          </a:p>
          <a:p>
            <a:pPr marL="12700" marR="5080">
              <a:lnSpc>
                <a:spcPts val="2220"/>
              </a:lnSpc>
              <a:spcBef>
                <a:spcPts val="400"/>
              </a:spcBef>
            </a:pPr>
            <a:endParaRPr lang="en-US" sz="1600" b="1" dirty="0">
              <a:latin typeface="Arial"/>
              <a:cs typeface="Arial"/>
            </a:endParaRPr>
          </a:p>
        </p:txBody>
      </p:sp>
      <p:sp>
        <p:nvSpPr>
          <p:cNvPr id="7" name="object 7">
            <a:extLst>
              <a:ext uri="{FF2B5EF4-FFF2-40B4-BE49-F238E27FC236}">
                <a16:creationId xmlns:a16="http://schemas.microsoft.com/office/drawing/2014/main" id="{08C650B9-DC31-9B4D-B85B-68EB1280E967}"/>
              </a:ext>
            </a:extLst>
          </p:cNvPr>
          <p:cNvSpPr txBox="1"/>
          <p:nvPr/>
        </p:nvSpPr>
        <p:spPr>
          <a:xfrm>
            <a:off x="3050838" y="4490335"/>
            <a:ext cx="737235" cy="386715"/>
          </a:xfrm>
          <a:prstGeom prst="rect">
            <a:avLst/>
          </a:prstGeom>
        </p:spPr>
        <p:txBody>
          <a:bodyPr vert="horz" wrap="square" lIns="0" tIns="22860" rIns="0" bIns="0" rtlCol="0">
            <a:spAutoFit/>
          </a:bodyPr>
          <a:lstStyle/>
          <a:p>
            <a:pPr marL="135255" marR="5080" indent="-123189">
              <a:lnSpc>
                <a:spcPts val="1400"/>
              </a:lnSpc>
              <a:spcBef>
                <a:spcPts val="180"/>
              </a:spcBef>
            </a:pPr>
            <a:r>
              <a:rPr sz="1200" spc="-10" dirty="0">
                <a:solidFill>
                  <a:srgbClr val="FFFFFF"/>
                </a:solidFill>
                <a:latin typeface="Arial"/>
                <a:cs typeface="Arial"/>
              </a:rPr>
              <a:t>Manpower Supply</a:t>
            </a:r>
            <a:endParaRPr sz="1200">
              <a:latin typeface="Arial"/>
              <a:cs typeface="Arial"/>
            </a:endParaRPr>
          </a:p>
        </p:txBody>
      </p:sp>
      <p:sp>
        <p:nvSpPr>
          <p:cNvPr id="8" name="object 8">
            <a:extLst>
              <a:ext uri="{FF2B5EF4-FFF2-40B4-BE49-F238E27FC236}">
                <a16:creationId xmlns:a16="http://schemas.microsoft.com/office/drawing/2014/main" id="{197832EC-FF0C-850D-2581-B9A7A28ED2CB}"/>
              </a:ext>
            </a:extLst>
          </p:cNvPr>
          <p:cNvSpPr txBox="1"/>
          <p:nvPr/>
        </p:nvSpPr>
        <p:spPr>
          <a:xfrm>
            <a:off x="4538097" y="4490335"/>
            <a:ext cx="1668780" cy="202620"/>
          </a:xfrm>
          <a:prstGeom prst="rect">
            <a:avLst/>
          </a:prstGeom>
        </p:spPr>
        <p:txBody>
          <a:bodyPr vert="horz" wrap="square" lIns="0" tIns="22860" rIns="0" bIns="0" rtlCol="0">
            <a:spAutoFit/>
          </a:bodyPr>
          <a:lstStyle/>
          <a:p>
            <a:pPr marL="385445" marR="377825" algn="ctr">
              <a:lnSpc>
                <a:spcPts val="1400"/>
              </a:lnSpc>
              <a:spcBef>
                <a:spcPts val="180"/>
              </a:spcBef>
            </a:pPr>
            <a:r>
              <a:rPr sz="1200" spc="-10" dirty="0">
                <a:solidFill>
                  <a:srgbClr val="FFFFFF"/>
                </a:solidFill>
                <a:latin typeface="Arial"/>
                <a:cs typeface="Arial"/>
              </a:rPr>
              <a:t>Critical</a:t>
            </a:r>
            <a:endParaRPr sz="1200" dirty="0">
              <a:latin typeface="Arial"/>
              <a:cs typeface="Arial"/>
            </a:endParaRPr>
          </a:p>
        </p:txBody>
      </p:sp>
      <p:sp>
        <p:nvSpPr>
          <p:cNvPr id="9" name="object 9">
            <a:extLst>
              <a:ext uri="{FF2B5EF4-FFF2-40B4-BE49-F238E27FC236}">
                <a16:creationId xmlns:a16="http://schemas.microsoft.com/office/drawing/2014/main" id="{004F390B-69E0-7EF0-B969-E5602B9EDB37}"/>
              </a:ext>
            </a:extLst>
          </p:cNvPr>
          <p:cNvSpPr txBox="1"/>
          <p:nvPr/>
        </p:nvSpPr>
        <p:spPr>
          <a:xfrm>
            <a:off x="6604166" y="4490487"/>
            <a:ext cx="1465580" cy="564515"/>
          </a:xfrm>
          <a:prstGeom prst="rect">
            <a:avLst/>
          </a:prstGeom>
        </p:spPr>
        <p:txBody>
          <a:bodyPr vert="horz" wrap="square" lIns="0" tIns="22860" rIns="0" bIns="0" rtlCol="0">
            <a:spAutoFit/>
          </a:bodyPr>
          <a:lstStyle/>
          <a:p>
            <a:pPr marL="245110" marR="238125" algn="ctr">
              <a:lnSpc>
                <a:spcPts val="1400"/>
              </a:lnSpc>
              <a:spcBef>
                <a:spcPts val="180"/>
              </a:spcBef>
            </a:pPr>
            <a:r>
              <a:rPr sz="1200" dirty="0">
                <a:solidFill>
                  <a:srgbClr val="FFFFFF"/>
                </a:solidFill>
                <a:latin typeface="Arial"/>
                <a:cs typeface="Arial"/>
              </a:rPr>
              <a:t>Managing</a:t>
            </a:r>
            <a:r>
              <a:rPr sz="1200" spc="-35" dirty="0">
                <a:solidFill>
                  <a:srgbClr val="FFFFFF"/>
                </a:solidFill>
                <a:latin typeface="Arial"/>
                <a:cs typeface="Arial"/>
              </a:rPr>
              <a:t> </a:t>
            </a:r>
            <a:r>
              <a:rPr sz="1200" spc="-25" dirty="0">
                <a:solidFill>
                  <a:srgbClr val="FFFFFF"/>
                </a:solidFill>
                <a:latin typeface="Arial"/>
                <a:cs typeface="Arial"/>
              </a:rPr>
              <a:t>and </a:t>
            </a:r>
            <a:r>
              <a:rPr sz="1200" dirty="0">
                <a:solidFill>
                  <a:srgbClr val="FFFFFF"/>
                </a:solidFill>
                <a:latin typeface="Arial"/>
                <a:cs typeface="Arial"/>
              </a:rPr>
              <a:t>Operating</a:t>
            </a:r>
            <a:r>
              <a:rPr sz="1200" spc="-40" dirty="0">
                <a:solidFill>
                  <a:srgbClr val="FFFFFF"/>
                </a:solidFill>
                <a:latin typeface="Arial"/>
                <a:cs typeface="Arial"/>
              </a:rPr>
              <a:t> </a:t>
            </a:r>
            <a:r>
              <a:rPr sz="1200" spc="-20" dirty="0">
                <a:solidFill>
                  <a:srgbClr val="FFFFFF"/>
                </a:solidFill>
                <a:latin typeface="Arial"/>
                <a:cs typeface="Arial"/>
              </a:rPr>
              <a:t>Fire</a:t>
            </a:r>
            <a:endParaRPr sz="1200">
              <a:latin typeface="Arial"/>
              <a:cs typeface="Arial"/>
            </a:endParaRPr>
          </a:p>
          <a:p>
            <a:pPr algn="ctr">
              <a:lnSpc>
                <a:spcPts val="1360"/>
              </a:lnSpc>
            </a:pPr>
            <a:r>
              <a:rPr sz="1200" dirty="0">
                <a:solidFill>
                  <a:srgbClr val="FFFFFF"/>
                </a:solidFill>
                <a:latin typeface="Arial"/>
                <a:cs typeface="Arial"/>
              </a:rPr>
              <a:t>and</a:t>
            </a:r>
            <a:r>
              <a:rPr sz="1200" spc="-20" dirty="0">
                <a:solidFill>
                  <a:srgbClr val="FFFFFF"/>
                </a:solidFill>
                <a:latin typeface="Arial"/>
                <a:cs typeface="Arial"/>
              </a:rPr>
              <a:t> </a:t>
            </a:r>
            <a:r>
              <a:rPr sz="1200" dirty="0">
                <a:solidFill>
                  <a:srgbClr val="FFFFFF"/>
                </a:solidFill>
                <a:latin typeface="Arial"/>
                <a:cs typeface="Arial"/>
              </a:rPr>
              <a:t>Rescue</a:t>
            </a:r>
            <a:r>
              <a:rPr sz="1200" spc="-15" dirty="0">
                <a:solidFill>
                  <a:srgbClr val="FFFFFF"/>
                </a:solidFill>
                <a:latin typeface="Arial"/>
                <a:cs typeface="Arial"/>
              </a:rPr>
              <a:t> </a:t>
            </a:r>
            <a:r>
              <a:rPr sz="1200" spc="-10" dirty="0">
                <a:solidFill>
                  <a:srgbClr val="FFFFFF"/>
                </a:solidFill>
                <a:latin typeface="Arial"/>
                <a:cs typeface="Arial"/>
              </a:rPr>
              <a:t>Services</a:t>
            </a:r>
            <a:endParaRPr sz="1200">
              <a:latin typeface="Arial"/>
              <a:cs typeface="Arial"/>
            </a:endParaRPr>
          </a:p>
        </p:txBody>
      </p:sp>
      <p:sp>
        <p:nvSpPr>
          <p:cNvPr id="10" name="object 10">
            <a:extLst>
              <a:ext uri="{FF2B5EF4-FFF2-40B4-BE49-F238E27FC236}">
                <a16:creationId xmlns:a16="http://schemas.microsoft.com/office/drawing/2014/main" id="{54B52FC4-B3EC-3D2F-82CB-D7E961E1CE35}"/>
              </a:ext>
            </a:extLst>
          </p:cNvPr>
          <p:cNvSpPr txBox="1"/>
          <p:nvPr/>
        </p:nvSpPr>
        <p:spPr>
          <a:xfrm>
            <a:off x="8935410" y="4490639"/>
            <a:ext cx="821690" cy="386715"/>
          </a:xfrm>
          <a:prstGeom prst="rect">
            <a:avLst/>
          </a:prstGeom>
        </p:spPr>
        <p:txBody>
          <a:bodyPr vert="horz" wrap="square" lIns="0" tIns="12700" rIns="0" bIns="0" rtlCol="0">
            <a:spAutoFit/>
          </a:bodyPr>
          <a:lstStyle/>
          <a:p>
            <a:pPr algn="ctr">
              <a:lnSpc>
                <a:spcPts val="1420"/>
              </a:lnSpc>
              <a:spcBef>
                <a:spcPts val="100"/>
              </a:spcBef>
            </a:pPr>
            <a:r>
              <a:rPr sz="1200" spc="-25" dirty="0">
                <a:solidFill>
                  <a:srgbClr val="FFFFFF"/>
                </a:solidFill>
                <a:latin typeface="Arial"/>
                <a:cs typeface="Arial"/>
              </a:rPr>
              <a:t>ERS</a:t>
            </a:r>
            <a:endParaRPr sz="1200">
              <a:latin typeface="Arial"/>
              <a:cs typeface="Arial"/>
            </a:endParaRPr>
          </a:p>
          <a:p>
            <a:pPr algn="ctr">
              <a:lnSpc>
                <a:spcPts val="1420"/>
              </a:lnSpc>
            </a:pPr>
            <a:r>
              <a:rPr sz="1200" spc="-10" dirty="0">
                <a:solidFill>
                  <a:srgbClr val="FFFFFF"/>
                </a:solidFill>
                <a:latin typeface="Arial"/>
                <a:cs typeface="Arial"/>
              </a:rPr>
              <a:t>Supervision</a:t>
            </a:r>
            <a:endParaRPr sz="1200">
              <a:latin typeface="Arial"/>
              <a:cs typeface="Arial"/>
            </a:endParaRPr>
          </a:p>
        </p:txBody>
      </p:sp>
      <p:sp>
        <p:nvSpPr>
          <p:cNvPr id="11" name="object 11">
            <a:extLst>
              <a:ext uri="{FF2B5EF4-FFF2-40B4-BE49-F238E27FC236}">
                <a16:creationId xmlns:a16="http://schemas.microsoft.com/office/drawing/2014/main" id="{288C45D3-D538-2486-099F-509628E524C1}"/>
              </a:ext>
            </a:extLst>
          </p:cNvPr>
          <p:cNvSpPr txBox="1"/>
          <p:nvPr/>
        </p:nvSpPr>
        <p:spPr>
          <a:xfrm>
            <a:off x="981720" y="6465118"/>
            <a:ext cx="932180" cy="386715"/>
          </a:xfrm>
          <a:prstGeom prst="rect">
            <a:avLst/>
          </a:prstGeom>
        </p:spPr>
        <p:txBody>
          <a:bodyPr vert="horz" wrap="square" lIns="0" tIns="22860" rIns="0" bIns="0" rtlCol="0">
            <a:spAutoFit/>
          </a:bodyPr>
          <a:lstStyle/>
          <a:p>
            <a:pPr marL="12700" marR="5080" indent="101600">
              <a:lnSpc>
                <a:spcPts val="1400"/>
              </a:lnSpc>
              <a:spcBef>
                <a:spcPts val="180"/>
              </a:spcBef>
            </a:pPr>
            <a:r>
              <a:rPr sz="1200" spc="-10" dirty="0">
                <a:solidFill>
                  <a:srgbClr val="FFFFFF"/>
                </a:solidFill>
                <a:latin typeface="Arial"/>
                <a:cs typeface="Arial"/>
              </a:rPr>
              <a:t>Resilience Assessments</a:t>
            </a:r>
            <a:endParaRPr sz="1200">
              <a:latin typeface="Arial"/>
              <a:cs typeface="Arial"/>
            </a:endParaRPr>
          </a:p>
        </p:txBody>
      </p:sp>
      <p:sp>
        <p:nvSpPr>
          <p:cNvPr id="12" name="object 12">
            <a:extLst>
              <a:ext uri="{FF2B5EF4-FFF2-40B4-BE49-F238E27FC236}">
                <a16:creationId xmlns:a16="http://schemas.microsoft.com/office/drawing/2014/main" id="{05C4E908-765C-3644-7A7B-30F08E9C58EF}"/>
              </a:ext>
            </a:extLst>
          </p:cNvPr>
          <p:cNvSpPr txBox="1"/>
          <p:nvPr/>
        </p:nvSpPr>
        <p:spPr>
          <a:xfrm>
            <a:off x="2830317" y="6465118"/>
            <a:ext cx="1177925" cy="386715"/>
          </a:xfrm>
          <a:prstGeom prst="rect">
            <a:avLst/>
          </a:prstGeom>
        </p:spPr>
        <p:txBody>
          <a:bodyPr vert="horz" wrap="square" lIns="0" tIns="22860" rIns="0" bIns="0" rtlCol="0">
            <a:spAutoFit/>
          </a:bodyPr>
          <a:lstStyle/>
          <a:p>
            <a:pPr marL="12700" marR="5080" indent="46355">
              <a:lnSpc>
                <a:spcPts val="1400"/>
              </a:lnSpc>
              <a:spcBef>
                <a:spcPts val="180"/>
              </a:spcBef>
            </a:pPr>
            <a:r>
              <a:rPr sz="1200" dirty="0">
                <a:solidFill>
                  <a:srgbClr val="FFFFFF"/>
                </a:solidFill>
                <a:latin typeface="Arial"/>
                <a:cs typeface="Arial"/>
              </a:rPr>
              <a:t>Management </a:t>
            </a:r>
            <a:r>
              <a:rPr sz="1200" spc="-25" dirty="0">
                <a:solidFill>
                  <a:srgbClr val="FFFFFF"/>
                </a:solidFill>
                <a:latin typeface="Arial"/>
                <a:cs typeface="Arial"/>
              </a:rPr>
              <a:t>of </a:t>
            </a:r>
            <a:r>
              <a:rPr sz="1200" dirty="0">
                <a:solidFill>
                  <a:srgbClr val="FFFFFF"/>
                </a:solidFill>
                <a:latin typeface="Arial"/>
                <a:cs typeface="Arial"/>
              </a:rPr>
              <a:t>Emergency </a:t>
            </a:r>
            <a:r>
              <a:rPr sz="1200" spc="-20" dirty="0">
                <a:solidFill>
                  <a:srgbClr val="FFFFFF"/>
                </a:solidFill>
                <a:latin typeface="Arial"/>
                <a:cs typeface="Arial"/>
              </a:rPr>
              <a:t>Fleet</a:t>
            </a:r>
            <a:endParaRPr sz="1200">
              <a:latin typeface="Arial"/>
              <a:cs typeface="Arial"/>
            </a:endParaRPr>
          </a:p>
        </p:txBody>
      </p:sp>
      <p:sp>
        <p:nvSpPr>
          <p:cNvPr id="13" name="object 13">
            <a:extLst>
              <a:ext uri="{FF2B5EF4-FFF2-40B4-BE49-F238E27FC236}">
                <a16:creationId xmlns:a16="http://schemas.microsoft.com/office/drawing/2014/main" id="{FE7D1F80-F595-05BB-FD75-C4E69254B590}"/>
              </a:ext>
            </a:extLst>
          </p:cNvPr>
          <p:cNvSpPr txBox="1"/>
          <p:nvPr/>
        </p:nvSpPr>
        <p:spPr>
          <a:xfrm>
            <a:off x="4772181" y="6465118"/>
            <a:ext cx="1200150" cy="386715"/>
          </a:xfrm>
          <a:prstGeom prst="rect">
            <a:avLst/>
          </a:prstGeom>
        </p:spPr>
        <p:txBody>
          <a:bodyPr vert="horz" wrap="square" lIns="0" tIns="22860" rIns="0" bIns="0" rtlCol="0">
            <a:spAutoFit/>
          </a:bodyPr>
          <a:lstStyle/>
          <a:p>
            <a:pPr marL="12700" marR="5080" indent="32384">
              <a:lnSpc>
                <a:spcPts val="1400"/>
              </a:lnSpc>
              <a:spcBef>
                <a:spcPts val="180"/>
              </a:spcBef>
            </a:pPr>
            <a:r>
              <a:rPr sz="1200" dirty="0">
                <a:solidFill>
                  <a:srgbClr val="FFFFFF"/>
                </a:solidFill>
                <a:latin typeface="Arial"/>
                <a:cs typeface="Arial"/>
              </a:rPr>
              <a:t>24/7</a:t>
            </a:r>
            <a:r>
              <a:rPr sz="1200" spc="-15" dirty="0">
                <a:solidFill>
                  <a:srgbClr val="FFFFFF"/>
                </a:solidFill>
                <a:latin typeface="Arial"/>
                <a:cs typeface="Arial"/>
              </a:rPr>
              <a:t> </a:t>
            </a:r>
            <a:r>
              <a:rPr sz="1200" spc="-10" dirty="0">
                <a:solidFill>
                  <a:srgbClr val="FFFFFF"/>
                </a:solidFill>
                <a:latin typeface="Arial"/>
                <a:cs typeface="Arial"/>
              </a:rPr>
              <a:t>Emergency </a:t>
            </a:r>
            <a:r>
              <a:rPr sz="1200" dirty="0">
                <a:solidFill>
                  <a:srgbClr val="FFFFFF"/>
                </a:solidFill>
                <a:latin typeface="Arial"/>
                <a:cs typeface="Arial"/>
              </a:rPr>
              <a:t>Response</a:t>
            </a:r>
            <a:r>
              <a:rPr sz="1200" spc="-60" dirty="0">
                <a:solidFill>
                  <a:srgbClr val="FFFFFF"/>
                </a:solidFill>
                <a:latin typeface="Arial"/>
                <a:cs typeface="Arial"/>
              </a:rPr>
              <a:t> </a:t>
            </a:r>
            <a:r>
              <a:rPr sz="1200" spc="-30" dirty="0">
                <a:solidFill>
                  <a:srgbClr val="FFFFFF"/>
                </a:solidFill>
                <a:latin typeface="Arial"/>
                <a:cs typeface="Arial"/>
              </a:rPr>
              <a:t>Teams</a:t>
            </a:r>
            <a:endParaRPr sz="1200">
              <a:latin typeface="Arial"/>
              <a:cs typeface="Arial"/>
            </a:endParaRPr>
          </a:p>
        </p:txBody>
      </p:sp>
      <p:sp>
        <p:nvSpPr>
          <p:cNvPr id="14" name="object 14">
            <a:extLst>
              <a:ext uri="{FF2B5EF4-FFF2-40B4-BE49-F238E27FC236}">
                <a16:creationId xmlns:a16="http://schemas.microsoft.com/office/drawing/2014/main" id="{B83CCB20-2950-32B9-3BB9-04BC54270E8E}"/>
              </a:ext>
            </a:extLst>
          </p:cNvPr>
          <p:cNvSpPr txBox="1"/>
          <p:nvPr/>
        </p:nvSpPr>
        <p:spPr>
          <a:xfrm>
            <a:off x="6811581" y="6465118"/>
            <a:ext cx="1050925" cy="386715"/>
          </a:xfrm>
          <a:prstGeom prst="rect">
            <a:avLst/>
          </a:prstGeom>
        </p:spPr>
        <p:txBody>
          <a:bodyPr vert="horz" wrap="square" lIns="0" tIns="22860" rIns="0" bIns="0" rtlCol="0">
            <a:spAutoFit/>
          </a:bodyPr>
          <a:lstStyle/>
          <a:p>
            <a:pPr marL="12700" marR="5080" indent="76200">
              <a:lnSpc>
                <a:spcPts val="1400"/>
              </a:lnSpc>
              <a:spcBef>
                <a:spcPts val="180"/>
              </a:spcBef>
            </a:pPr>
            <a:r>
              <a:rPr sz="1200" spc="-10" dirty="0">
                <a:solidFill>
                  <a:srgbClr val="FFFFFF"/>
                </a:solidFill>
                <a:latin typeface="Arial"/>
                <a:cs typeface="Arial"/>
              </a:rPr>
              <a:t>Maintenance </a:t>
            </a:r>
            <a:r>
              <a:rPr sz="1200" dirty="0">
                <a:solidFill>
                  <a:srgbClr val="FFFFFF"/>
                </a:solidFill>
                <a:latin typeface="Arial"/>
                <a:cs typeface="Arial"/>
              </a:rPr>
              <a:t>of </a:t>
            </a:r>
            <a:r>
              <a:rPr sz="1200" spc="-10" dirty="0">
                <a:solidFill>
                  <a:srgbClr val="FFFFFF"/>
                </a:solidFill>
                <a:latin typeface="Arial"/>
                <a:cs typeface="Arial"/>
              </a:rPr>
              <a:t>Competency</a:t>
            </a:r>
            <a:endParaRPr sz="1200">
              <a:latin typeface="Arial"/>
              <a:cs typeface="Arial"/>
            </a:endParaRPr>
          </a:p>
        </p:txBody>
      </p:sp>
      <p:sp>
        <p:nvSpPr>
          <p:cNvPr id="15" name="object 15">
            <a:extLst>
              <a:ext uri="{FF2B5EF4-FFF2-40B4-BE49-F238E27FC236}">
                <a16:creationId xmlns:a16="http://schemas.microsoft.com/office/drawing/2014/main" id="{BB881EF3-382A-97CD-D094-4548F8C13C1E}"/>
              </a:ext>
            </a:extLst>
          </p:cNvPr>
          <p:cNvSpPr txBox="1"/>
          <p:nvPr/>
        </p:nvSpPr>
        <p:spPr>
          <a:xfrm>
            <a:off x="8948059" y="6465118"/>
            <a:ext cx="796290" cy="386715"/>
          </a:xfrm>
          <a:prstGeom prst="rect">
            <a:avLst/>
          </a:prstGeom>
        </p:spPr>
        <p:txBody>
          <a:bodyPr vert="horz" wrap="square" lIns="0" tIns="22860" rIns="0" bIns="0" rtlCol="0">
            <a:spAutoFit/>
          </a:bodyPr>
          <a:lstStyle/>
          <a:p>
            <a:pPr marL="105410" marR="5080" indent="-93345">
              <a:lnSpc>
                <a:spcPts val="1400"/>
              </a:lnSpc>
              <a:spcBef>
                <a:spcPts val="180"/>
              </a:spcBef>
            </a:pPr>
            <a:r>
              <a:rPr sz="1200" spc="-10" dirty="0">
                <a:solidFill>
                  <a:srgbClr val="FFFFFF"/>
                </a:solidFill>
                <a:latin typeface="Arial"/>
                <a:cs typeface="Arial"/>
              </a:rPr>
              <a:t>Emergency Services</a:t>
            </a:r>
            <a:endParaRPr sz="1200">
              <a:latin typeface="Arial"/>
              <a:cs typeface="Arial"/>
            </a:endParaRPr>
          </a:p>
        </p:txBody>
      </p:sp>
      <p:sp>
        <p:nvSpPr>
          <p:cNvPr id="16" name="object 16">
            <a:extLst>
              <a:ext uri="{FF2B5EF4-FFF2-40B4-BE49-F238E27FC236}">
                <a16:creationId xmlns:a16="http://schemas.microsoft.com/office/drawing/2014/main" id="{D189D2BE-2442-3832-6E08-B1774CDB1FCC}"/>
              </a:ext>
            </a:extLst>
          </p:cNvPr>
          <p:cNvSpPr txBox="1">
            <a:spLocks noGrp="1"/>
          </p:cNvSpPr>
          <p:nvPr>
            <p:ph type="title"/>
          </p:nvPr>
        </p:nvSpPr>
        <p:spPr>
          <a:xfrm>
            <a:off x="868020" y="456674"/>
            <a:ext cx="6788784" cy="1141338"/>
          </a:xfrm>
          <a:prstGeom prst="rect">
            <a:avLst/>
          </a:prstGeom>
        </p:spPr>
        <p:txBody>
          <a:bodyPr vert="horz" wrap="square" lIns="0" tIns="114300" rIns="0" bIns="0" rtlCol="0">
            <a:spAutoFit/>
          </a:bodyPr>
          <a:lstStyle/>
          <a:p>
            <a:pPr marL="12700" marR="5080">
              <a:lnSpc>
                <a:spcPts val="4000"/>
              </a:lnSpc>
              <a:spcBef>
                <a:spcPts val="900"/>
              </a:spcBef>
            </a:pPr>
            <a:r>
              <a:rPr lang="en-US" spc="-10" dirty="0">
                <a:solidFill>
                  <a:srgbClr val="000000"/>
                </a:solidFill>
              </a:rPr>
              <a:t>Your Trusted Partner in Preparedness</a:t>
            </a:r>
            <a:endParaRPr spc="-10" dirty="0">
              <a:solidFill>
                <a:srgbClr val="000000"/>
              </a:solidFill>
            </a:endParaRPr>
          </a:p>
        </p:txBody>
      </p:sp>
      <p:pic>
        <p:nvPicPr>
          <p:cNvPr id="6" name="Picture 5" descr="A group of firefighters fighting with a fire hose&#10;&#10;AI-generated content may be incorrect.">
            <a:extLst>
              <a:ext uri="{FF2B5EF4-FFF2-40B4-BE49-F238E27FC236}">
                <a16:creationId xmlns:a16="http://schemas.microsoft.com/office/drawing/2014/main" id="{0FC8E99D-A9DE-E603-082E-0FA420BE4E2B}"/>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t="32181" r="2856" b="21494"/>
          <a:stretch>
            <a:fillRect/>
          </a:stretch>
        </p:blipFill>
        <p:spPr>
          <a:xfrm>
            <a:off x="-3897" y="4086225"/>
            <a:ext cx="10696161" cy="3476625"/>
          </a:xfrm>
          <a:prstGeom prst="rect">
            <a:avLst/>
          </a:prstGeom>
          <a:effectLst>
            <a:outerShdw blurRad="50800" dist="38100" dir="16200000" rotWithShape="0">
              <a:prstClr val="black">
                <a:alpha val="40000"/>
              </a:prstClr>
            </a:outerShdw>
          </a:effectLst>
        </p:spPr>
      </p:pic>
      <p:sp>
        <p:nvSpPr>
          <p:cNvPr id="18" name="object 17">
            <a:extLst>
              <a:ext uri="{FF2B5EF4-FFF2-40B4-BE49-F238E27FC236}">
                <a16:creationId xmlns:a16="http://schemas.microsoft.com/office/drawing/2014/main" id="{4FE6FEE9-E92F-9DD7-41A4-A07D84BC392B}"/>
              </a:ext>
            </a:extLst>
          </p:cNvPr>
          <p:cNvSpPr/>
          <p:nvPr/>
        </p:nvSpPr>
        <p:spPr>
          <a:xfrm>
            <a:off x="9318759" y="0"/>
            <a:ext cx="1373505" cy="1395095"/>
          </a:xfrm>
          <a:custGeom>
            <a:avLst/>
            <a:gdLst/>
            <a:ahLst/>
            <a:cxnLst/>
            <a:rect l="l" t="t" r="r" b="b"/>
            <a:pathLst>
              <a:path w="1373504" h="1395095">
                <a:moveTo>
                  <a:pt x="1373244" y="0"/>
                </a:moveTo>
                <a:lnTo>
                  <a:pt x="683" y="0"/>
                </a:lnTo>
                <a:lnTo>
                  <a:pt x="0" y="3387"/>
                </a:lnTo>
                <a:lnTo>
                  <a:pt x="0" y="681516"/>
                </a:lnTo>
                <a:lnTo>
                  <a:pt x="8368" y="722967"/>
                </a:lnTo>
                <a:lnTo>
                  <a:pt x="31189" y="756816"/>
                </a:lnTo>
                <a:lnTo>
                  <a:pt x="65038" y="779637"/>
                </a:lnTo>
                <a:lnTo>
                  <a:pt x="106489" y="788005"/>
                </a:lnTo>
                <a:lnTo>
                  <a:pt x="154650" y="790294"/>
                </a:lnTo>
                <a:lnTo>
                  <a:pt x="201516" y="797022"/>
                </a:lnTo>
                <a:lnTo>
                  <a:pt x="246877" y="807979"/>
                </a:lnTo>
                <a:lnTo>
                  <a:pt x="290523" y="822956"/>
                </a:lnTo>
                <a:lnTo>
                  <a:pt x="332245" y="841742"/>
                </a:lnTo>
                <a:lnTo>
                  <a:pt x="371834" y="864129"/>
                </a:lnTo>
                <a:lnTo>
                  <a:pt x="409080" y="889907"/>
                </a:lnTo>
                <a:lnTo>
                  <a:pt x="443773" y="918866"/>
                </a:lnTo>
                <a:lnTo>
                  <a:pt x="475704" y="950797"/>
                </a:lnTo>
                <a:lnTo>
                  <a:pt x="504663" y="985490"/>
                </a:lnTo>
                <a:lnTo>
                  <a:pt x="530441" y="1022735"/>
                </a:lnTo>
                <a:lnTo>
                  <a:pt x="552827" y="1062324"/>
                </a:lnTo>
                <a:lnTo>
                  <a:pt x="571614" y="1104047"/>
                </a:lnTo>
                <a:lnTo>
                  <a:pt x="586590" y="1147693"/>
                </a:lnTo>
                <a:lnTo>
                  <a:pt x="597547" y="1193054"/>
                </a:lnTo>
                <a:lnTo>
                  <a:pt x="604275" y="1239919"/>
                </a:lnTo>
                <a:lnTo>
                  <a:pt x="606564" y="1288081"/>
                </a:lnTo>
                <a:lnTo>
                  <a:pt x="614933" y="1329532"/>
                </a:lnTo>
                <a:lnTo>
                  <a:pt x="637754" y="1363380"/>
                </a:lnTo>
                <a:lnTo>
                  <a:pt x="671603" y="1386202"/>
                </a:lnTo>
                <a:lnTo>
                  <a:pt x="713054" y="1394570"/>
                </a:lnTo>
                <a:lnTo>
                  <a:pt x="1371549" y="1394570"/>
                </a:lnTo>
                <a:lnTo>
                  <a:pt x="1373244" y="1394228"/>
                </a:lnTo>
                <a:lnTo>
                  <a:pt x="1373244" y="0"/>
                </a:lnTo>
                <a:close/>
              </a:path>
            </a:pathLst>
          </a:custGeom>
          <a:solidFill>
            <a:srgbClr val="EABE53"/>
          </a:solidFill>
        </p:spPr>
        <p:txBody>
          <a:bodyPr wrap="square" lIns="0" tIns="0" rIns="0" bIns="0" rtlCol="0"/>
          <a:lstStyle/>
          <a:p>
            <a:endParaRPr/>
          </a:p>
        </p:txBody>
      </p:sp>
    </p:spTree>
    <p:extLst>
      <p:ext uri="{BB962C8B-B14F-4D97-AF65-F5344CB8AC3E}">
        <p14:creationId xmlns:p14="http://schemas.microsoft.com/office/powerpoint/2010/main" val="3145579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12" y="2586195"/>
            <a:ext cx="9874453" cy="5031105"/>
          </a:xfrm>
          <a:prstGeom prst="rect">
            <a:avLst/>
          </a:prstGeom>
        </p:spPr>
      </p:pic>
      <p:sp>
        <p:nvSpPr>
          <p:cNvPr id="3" name="object 3"/>
          <p:cNvSpPr txBox="1"/>
          <p:nvPr/>
        </p:nvSpPr>
        <p:spPr>
          <a:xfrm>
            <a:off x="838440" y="2296667"/>
            <a:ext cx="4584459" cy="2232727"/>
          </a:xfrm>
          <a:prstGeom prst="rect">
            <a:avLst/>
          </a:prstGeom>
        </p:spPr>
        <p:txBody>
          <a:bodyPr vert="horz" wrap="square" lIns="0" tIns="10160" rIns="0" bIns="0" rtlCol="0">
            <a:spAutoFit/>
          </a:bodyPr>
          <a:lstStyle/>
          <a:p>
            <a:pPr marL="12700" marR="33020" algn="l">
              <a:lnSpc>
                <a:spcPct val="101200"/>
              </a:lnSpc>
              <a:spcBef>
                <a:spcPts val="80"/>
              </a:spcBef>
            </a:pPr>
            <a:r>
              <a:rPr lang="en-US" sz="1600" dirty="0" err="1">
                <a:latin typeface="Arial"/>
                <a:cs typeface="Arial"/>
              </a:rPr>
              <a:t>Jaheziya</a:t>
            </a:r>
            <a:r>
              <a:rPr lang="en-US" sz="1600" dirty="0">
                <a:latin typeface="Arial"/>
                <a:cs typeface="Arial"/>
              </a:rPr>
              <a:t> is committed to advancing world-class standards in emergency preparedness, response, and resilience across the UAE and the region. Through specialized training, expert consultancy, and operational support, we help organizations strengthen readiness, ensure compliance, and protect communities. As a trusted partner in high-risk environments, </a:t>
            </a:r>
            <a:r>
              <a:rPr lang="en-US" sz="1600" dirty="0" err="1">
                <a:latin typeface="Arial"/>
                <a:cs typeface="Arial"/>
              </a:rPr>
              <a:t>Jaheziya</a:t>
            </a:r>
            <a:r>
              <a:rPr lang="en-US" sz="1600" dirty="0">
                <a:latin typeface="Arial"/>
                <a:cs typeface="Arial"/>
              </a:rPr>
              <a:t> enables resilience where it matters most.</a:t>
            </a:r>
            <a:endParaRPr sz="1600" dirty="0">
              <a:latin typeface="Arial"/>
              <a:cs typeface="Arial"/>
            </a:endParaRPr>
          </a:p>
        </p:txBody>
      </p:sp>
      <p:sp>
        <p:nvSpPr>
          <p:cNvPr id="4" name="object 4"/>
          <p:cNvSpPr txBox="1">
            <a:spLocks noGrp="1"/>
          </p:cNvSpPr>
          <p:nvPr>
            <p:ph type="title"/>
          </p:nvPr>
        </p:nvSpPr>
        <p:spPr>
          <a:xfrm>
            <a:off x="838440" y="885825"/>
            <a:ext cx="6788784" cy="1178507"/>
          </a:xfrm>
          <a:prstGeom prst="rect">
            <a:avLst/>
          </a:prstGeom>
        </p:spPr>
        <p:txBody>
          <a:bodyPr vert="horz" wrap="square" lIns="0" tIns="12700" rIns="0" bIns="0" rtlCol="0">
            <a:spAutoFit/>
          </a:bodyPr>
          <a:lstStyle/>
          <a:p>
            <a:pPr marL="12700">
              <a:lnSpc>
                <a:spcPct val="100000"/>
              </a:lnSpc>
              <a:spcBef>
                <a:spcPts val="100"/>
              </a:spcBef>
            </a:pPr>
            <a:r>
              <a:rPr dirty="0">
                <a:solidFill>
                  <a:srgbClr val="010101"/>
                </a:solidFill>
              </a:rPr>
              <a:t>STATEMENT</a:t>
            </a:r>
            <a:r>
              <a:rPr spc="-30" dirty="0">
                <a:solidFill>
                  <a:srgbClr val="010101"/>
                </a:solidFill>
              </a:rPr>
              <a:t> </a:t>
            </a:r>
            <a:r>
              <a:rPr dirty="0">
                <a:solidFill>
                  <a:srgbClr val="010101"/>
                </a:solidFill>
              </a:rPr>
              <a:t>OF</a:t>
            </a:r>
            <a:r>
              <a:rPr spc="-25" dirty="0">
                <a:solidFill>
                  <a:srgbClr val="010101"/>
                </a:solidFill>
              </a:rPr>
              <a:t> </a:t>
            </a:r>
            <a:r>
              <a:rPr spc="-10" dirty="0">
                <a:solidFill>
                  <a:srgbClr val="010101"/>
                </a:solidFill>
              </a:rPr>
              <a:t>PURPOSE</a:t>
            </a:r>
          </a:p>
        </p:txBody>
      </p:sp>
      <p:pic>
        <p:nvPicPr>
          <p:cNvPr id="5" name="object 5"/>
          <p:cNvPicPr/>
          <p:nvPr/>
        </p:nvPicPr>
        <p:blipFill>
          <a:blip r:embed="rId3" cstate="print"/>
          <a:stretch>
            <a:fillRect/>
          </a:stretch>
        </p:blipFill>
        <p:spPr>
          <a:xfrm>
            <a:off x="7125260" y="2296667"/>
            <a:ext cx="1308445" cy="9251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68020" y="456674"/>
            <a:ext cx="8517280" cy="628377"/>
          </a:xfrm>
          <a:prstGeom prst="rect">
            <a:avLst/>
          </a:prstGeom>
        </p:spPr>
        <p:txBody>
          <a:bodyPr vert="horz" wrap="square" lIns="0" tIns="12700" rIns="0" bIns="0" rtlCol="0">
            <a:spAutoFit/>
          </a:bodyPr>
          <a:lstStyle/>
          <a:p>
            <a:pPr marL="12700">
              <a:lnSpc>
                <a:spcPct val="100000"/>
              </a:lnSpc>
              <a:spcBef>
                <a:spcPts val="100"/>
              </a:spcBef>
            </a:pPr>
            <a:r>
              <a:rPr lang="en-US" spc="-10" dirty="0">
                <a:solidFill>
                  <a:srgbClr val="010101"/>
                </a:solidFill>
              </a:rPr>
              <a:t>Accredited Training Excellence</a:t>
            </a:r>
            <a:endParaRPr spc="-10" dirty="0">
              <a:solidFill>
                <a:srgbClr val="010101"/>
              </a:solidFill>
            </a:endParaRPr>
          </a:p>
        </p:txBody>
      </p:sp>
      <p:sp>
        <p:nvSpPr>
          <p:cNvPr id="21" name="object 21"/>
          <p:cNvSpPr/>
          <p:nvPr/>
        </p:nvSpPr>
        <p:spPr>
          <a:xfrm rot="10800000">
            <a:off x="0" y="0"/>
            <a:ext cx="3472179" cy="7560309"/>
          </a:xfrm>
          <a:custGeom>
            <a:avLst/>
            <a:gdLst/>
            <a:ahLst/>
            <a:cxnLst/>
            <a:rect l="l" t="t" r="r" b="b"/>
            <a:pathLst>
              <a:path w="3472179" h="7560309">
                <a:moveTo>
                  <a:pt x="3472021" y="0"/>
                </a:moveTo>
                <a:lnTo>
                  <a:pt x="0" y="0"/>
                </a:lnTo>
                <a:lnTo>
                  <a:pt x="0" y="701382"/>
                </a:lnTo>
                <a:lnTo>
                  <a:pt x="6758" y="751681"/>
                </a:lnTo>
                <a:lnTo>
                  <a:pt x="25831" y="796878"/>
                </a:lnTo>
                <a:lnTo>
                  <a:pt x="55414" y="835171"/>
                </a:lnTo>
                <a:lnTo>
                  <a:pt x="93705" y="864755"/>
                </a:lnTo>
                <a:lnTo>
                  <a:pt x="138898" y="883828"/>
                </a:lnTo>
                <a:lnTo>
                  <a:pt x="189191" y="890587"/>
                </a:lnTo>
                <a:lnTo>
                  <a:pt x="2731071" y="890587"/>
                </a:lnTo>
                <a:lnTo>
                  <a:pt x="2776444" y="894654"/>
                </a:lnTo>
                <a:lnTo>
                  <a:pt x="2819148" y="906378"/>
                </a:lnTo>
                <a:lnTo>
                  <a:pt x="2858470" y="925048"/>
                </a:lnTo>
                <a:lnTo>
                  <a:pt x="2893699" y="949950"/>
                </a:lnTo>
                <a:lnTo>
                  <a:pt x="2924121" y="980372"/>
                </a:lnTo>
                <a:lnTo>
                  <a:pt x="2949023" y="1015600"/>
                </a:lnTo>
                <a:lnTo>
                  <a:pt x="2967692" y="1054923"/>
                </a:lnTo>
                <a:lnTo>
                  <a:pt x="2979417" y="1097627"/>
                </a:lnTo>
                <a:lnTo>
                  <a:pt x="2983483" y="1143000"/>
                </a:lnTo>
                <a:lnTo>
                  <a:pt x="2983483" y="7560004"/>
                </a:lnTo>
                <a:lnTo>
                  <a:pt x="3472021" y="7560004"/>
                </a:lnTo>
                <a:lnTo>
                  <a:pt x="3472021" y="0"/>
                </a:lnTo>
                <a:close/>
              </a:path>
            </a:pathLst>
          </a:custGeom>
          <a:solidFill>
            <a:srgbClr val="EABE53"/>
          </a:solidFill>
        </p:spPr>
        <p:txBody>
          <a:bodyPr wrap="square" lIns="0" tIns="0" rIns="0" bIns="0" rtlCol="0"/>
          <a:lstStyle/>
          <a:p>
            <a:endParaRPr/>
          </a:p>
        </p:txBody>
      </p:sp>
      <p:sp>
        <p:nvSpPr>
          <p:cNvPr id="24" name="TextBox 23">
            <a:extLst>
              <a:ext uri="{FF2B5EF4-FFF2-40B4-BE49-F238E27FC236}">
                <a16:creationId xmlns:a16="http://schemas.microsoft.com/office/drawing/2014/main" id="{219697A3-CBE3-6AA9-6C1E-EF8EAC355B03}"/>
              </a:ext>
            </a:extLst>
          </p:cNvPr>
          <p:cNvSpPr txBox="1"/>
          <p:nvPr/>
        </p:nvSpPr>
        <p:spPr>
          <a:xfrm>
            <a:off x="868020" y="1541725"/>
            <a:ext cx="8607656" cy="397031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Our internationally accredited training programs are designed to meet and exceed global standards including NFPA, ISO, NCEMA, and OPITO. Delivered by industry veterans with extensive field experience, our courses equip personnel with both the certifications and the competence required to navigate real-world emergencies.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Key areas of expertise include:</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Fire and Rescue Operations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Health, Safety, and Environment (HSE) Training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Crisis and Disaster Management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Offshore Emergency Response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Incident Command Systems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Training is available both onshore and offshore, ensuring a flexible, immersive, and outcome-driven learning experience.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0117" y="1750223"/>
            <a:ext cx="8510270" cy="5060152"/>
            <a:chOff x="880117" y="1750223"/>
            <a:chExt cx="8510270" cy="5060152"/>
          </a:xfrm>
        </p:grpSpPr>
        <p:sp>
          <p:nvSpPr>
            <p:cNvPr id="4" name="object 4"/>
            <p:cNvSpPr/>
            <p:nvPr/>
          </p:nvSpPr>
          <p:spPr>
            <a:xfrm>
              <a:off x="3526162" y="1750223"/>
              <a:ext cx="5864225" cy="4629150"/>
            </a:xfrm>
            <a:custGeom>
              <a:avLst/>
              <a:gdLst/>
              <a:ahLst/>
              <a:cxnLst/>
              <a:rect l="l" t="t" r="r" b="b"/>
              <a:pathLst>
                <a:path w="5864225" h="4629150">
                  <a:moveTo>
                    <a:pt x="5670550" y="0"/>
                  </a:moveTo>
                  <a:lnTo>
                    <a:pt x="0" y="0"/>
                  </a:lnTo>
                  <a:lnTo>
                    <a:pt x="0" y="4629150"/>
                  </a:lnTo>
                  <a:lnTo>
                    <a:pt x="5623750" y="4629150"/>
                  </a:lnTo>
                  <a:lnTo>
                    <a:pt x="5672189" y="4624266"/>
                  </a:lnTo>
                  <a:lnTo>
                    <a:pt x="5717306" y="4610262"/>
                  </a:lnTo>
                  <a:lnTo>
                    <a:pt x="5758135" y="4588101"/>
                  </a:lnTo>
                  <a:lnTo>
                    <a:pt x="5793708" y="4558752"/>
                  </a:lnTo>
                  <a:lnTo>
                    <a:pt x="5823059" y="4523180"/>
                  </a:lnTo>
                  <a:lnTo>
                    <a:pt x="5845221" y="4482351"/>
                  </a:lnTo>
                  <a:lnTo>
                    <a:pt x="5859227" y="4437232"/>
                  </a:lnTo>
                  <a:lnTo>
                    <a:pt x="5864110" y="4388789"/>
                  </a:lnTo>
                  <a:lnTo>
                    <a:pt x="5864110" y="193548"/>
                  </a:lnTo>
                  <a:lnTo>
                    <a:pt x="5858998" y="149168"/>
                  </a:lnTo>
                  <a:lnTo>
                    <a:pt x="5844436" y="108429"/>
                  </a:lnTo>
                  <a:lnTo>
                    <a:pt x="5821586" y="72492"/>
                  </a:lnTo>
                  <a:lnTo>
                    <a:pt x="5791610" y="42519"/>
                  </a:lnTo>
                  <a:lnTo>
                    <a:pt x="5755671" y="19672"/>
                  </a:lnTo>
                  <a:lnTo>
                    <a:pt x="5714930" y="5111"/>
                  </a:lnTo>
                  <a:lnTo>
                    <a:pt x="5670550" y="0"/>
                  </a:lnTo>
                  <a:close/>
                </a:path>
              </a:pathLst>
            </a:custGeom>
            <a:solidFill>
              <a:srgbClr val="FFFFFF">
                <a:alpha val="88998"/>
              </a:srgbClr>
            </a:solidFill>
          </p:spPr>
          <p:txBody>
            <a:bodyPr wrap="square" lIns="0" tIns="0" rIns="0" bIns="0" rtlCol="0"/>
            <a:lstStyle/>
            <a:p>
              <a:endParaRPr dirty="0"/>
            </a:p>
          </p:txBody>
        </p:sp>
        <p:sp>
          <p:nvSpPr>
            <p:cNvPr id="5" name="object 5"/>
            <p:cNvSpPr/>
            <p:nvPr/>
          </p:nvSpPr>
          <p:spPr>
            <a:xfrm>
              <a:off x="880117" y="2181225"/>
              <a:ext cx="2646045" cy="4629150"/>
            </a:xfrm>
            <a:custGeom>
              <a:avLst/>
              <a:gdLst/>
              <a:ahLst/>
              <a:cxnLst/>
              <a:rect l="l" t="t" r="r" b="b"/>
              <a:pathLst>
                <a:path w="2646045" h="4629150">
                  <a:moveTo>
                    <a:pt x="2645435" y="0"/>
                  </a:moveTo>
                  <a:lnTo>
                    <a:pt x="193547" y="0"/>
                  </a:lnTo>
                  <a:lnTo>
                    <a:pt x="149168" y="5111"/>
                  </a:lnTo>
                  <a:lnTo>
                    <a:pt x="108429" y="19672"/>
                  </a:lnTo>
                  <a:lnTo>
                    <a:pt x="72492" y="42519"/>
                  </a:lnTo>
                  <a:lnTo>
                    <a:pt x="42519" y="72492"/>
                  </a:lnTo>
                  <a:lnTo>
                    <a:pt x="19672" y="108429"/>
                  </a:lnTo>
                  <a:lnTo>
                    <a:pt x="5111" y="149168"/>
                  </a:lnTo>
                  <a:lnTo>
                    <a:pt x="0" y="193548"/>
                  </a:lnTo>
                  <a:lnTo>
                    <a:pt x="0" y="4392739"/>
                  </a:lnTo>
                  <a:lnTo>
                    <a:pt x="4802" y="4440385"/>
                  </a:lnTo>
                  <a:lnTo>
                    <a:pt x="18577" y="4484762"/>
                  </a:lnTo>
                  <a:lnTo>
                    <a:pt x="40374" y="4524920"/>
                  </a:lnTo>
                  <a:lnTo>
                    <a:pt x="69241" y="4559908"/>
                  </a:lnTo>
                  <a:lnTo>
                    <a:pt x="104229" y="4588775"/>
                  </a:lnTo>
                  <a:lnTo>
                    <a:pt x="144387" y="4610572"/>
                  </a:lnTo>
                  <a:lnTo>
                    <a:pt x="188764" y="4624347"/>
                  </a:lnTo>
                  <a:lnTo>
                    <a:pt x="236410" y="4629150"/>
                  </a:lnTo>
                  <a:lnTo>
                    <a:pt x="2645435" y="4629150"/>
                  </a:lnTo>
                  <a:lnTo>
                    <a:pt x="2645435" y="0"/>
                  </a:lnTo>
                  <a:close/>
                </a:path>
              </a:pathLst>
            </a:custGeom>
            <a:solidFill>
              <a:srgbClr val="EABE53"/>
            </a:solidFill>
          </p:spPr>
          <p:txBody>
            <a:bodyPr wrap="square" lIns="0" tIns="0" rIns="0" bIns="0" rtlCol="0"/>
            <a:lstStyle/>
            <a:p>
              <a:endParaRPr dirty="0"/>
            </a:p>
          </p:txBody>
        </p:sp>
      </p:grpSp>
      <p:sp>
        <p:nvSpPr>
          <p:cNvPr id="27" name="object 27"/>
          <p:cNvSpPr txBox="1">
            <a:spLocks noGrp="1"/>
          </p:cNvSpPr>
          <p:nvPr>
            <p:ph type="title"/>
          </p:nvPr>
        </p:nvSpPr>
        <p:spPr>
          <a:xfrm>
            <a:off x="880117" y="628244"/>
            <a:ext cx="8510270" cy="1243930"/>
          </a:xfrm>
          <a:prstGeom prst="rect">
            <a:avLst/>
          </a:prstGeom>
        </p:spPr>
        <p:txBody>
          <a:bodyPr vert="horz" wrap="square" lIns="0" tIns="12700" rIns="0" bIns="0" rtlCol="0">
            <a:spAutoFit/>
          </a:bodyPr>
          <a:lstStyle/>
          <a:p>
            <a:pPr marL="12700">
              <a:lnSpc>
                <a:spcPct val="100000"/>
              </a:lnSpc>
              <a:spcBef>
                <a:spcPts val="100"/>
              </a:spcBef>
              <a:tabLst>
                <a:tab pos="3211195" algn="l"/>
                <a:tab pos="4460875" algn="l"/>
              </a:tabLst>
            </a:pPr>
            <a:r>
              <a:rPr lang="en-US" spc="-10" dirty="0">
                <a:solidFill>
                  <a:srgbClr val="010101"/>
                </a:solidFill>
              </a:rPr>
              <a:t>Strategic Consultancy Services</a:t>
            </a:r>
            <a:br>
              <a:rPr lang="en-US" spc="-10" dirty="0">
                <a:solidFill>
                  <a:srgbClr val="010101"/>
                </a:solidFill>
              </a:rPr>
            </a:br>
            <a:endParaRPr lang="en-US" spc="-10" dirty="0">
              <a:solidFill>
                <a:srgbClr val="010101"/>
              </a:solidFill>
            </a:endParaRPr>
          </a:p>
        </p:txBody>
      </p:sp>
      <p:sp>
        <p:nvSpPr>
          <p:cNvPr id="29" name="TextBox 28">
            <a:extLst>
              <a:ext uri="{FF2B5EF4-FFF2-40B4-BE49-F238E27FC236}">
                <a16:creationId xmlns:a16="http://schemas.microsoft.com/office/drawing/2014/main" id="{7FF8A450-A1FF-5982-8E47-0216BEDE4D09}"/>
              </a:ext>
            </a:extLst>
          </p:cNvPr>
          <p:cNvSpPr txBox="1"/>
          <p:nvPr/>
        </p:nvSpPr>
        <p:spPr>
          <a:xfrm>
            <a:off x="3565136" y="2181225"/>
            <a:ext cx="6066007" cy="4524315"/>
          </a:xfrm>
          <a:prstGeom prst="rect">
            <a:avLst/>
          </a:prstGeom>
          <a:noFill/>
        </p:spPr>
        <p:txBody>
          <a:bodyPr wrap="square">
            <a:spAutoFit/>
          </a:bodyPr>
          <a:lstStyle/>
          <a:p>
            <a:pPr marL="0" marR="0" algn="l">
              <a:buNone/>
            </a:pPr>
            <a:r>
              <a:rPr lang="en-US" sz="1800" b="0" i="0" dirty="0">
                <a:solidFill>
                  <a:srgbClr val="000000"/>
                </a:solidFill>
                <a:effectLst/>
                <a:latin typeface="Arial" panose="020B0604020202020204" pitchFamily="34" charset="0"/>
                <a:cs typeface="Arial" panose="020B0604020202020204" pitchFamily="34" charset="0"/>
              </a:rPr>
              <a:t>Beyond training, </a:t>
            </a:r>
            <a:r>
              <a:rPr lang="en-US" sz="1800" b="0" i="0" dirty="0" err="1">
                <a:solidFill>
                  <a:srgbClr val="000000"/>
                </a:solidFill>
                <a:effectLst/>
                <a:latin typeface="Arial" panose="020B0604020202020204" pitchFamily="34" charset="0"/>
                <a:cs typeface="Arial" panose="020B0604020202020204" pitchFamily="34" charset="0"/>
              </a:rPr>
              <a:t>Jaheziya</a:t>
            </a:r>
            <a:r>
              <a:rPr lang="en-US" sz="1800" b="0" i="0" dirty="0">
                <a:solidFill>
                  <a:srgbClr val="000000"/>
                </a:solidFill>
                <a:effectLst/>
                <a:latin typeface="Arial" panose="020B0604020202020204" pitchFamily="34" charset="0"/>
                <a:cs typeface="Arial" panose="020B0604020202020204" pitchFamily="34" charset="0"/>
              </a:rPr>
              <a:t> provides tailored consultancy services that help organizations proactively assess risks, enhance operational readiness, and achieve full compliance with local and international regulatory frameworks. Our consultancy portfolio includes:</a:t>
            </a:r>
          </a:p>
          <a:p>
            <a:pPr marL="0" marR="0" algn="l">
              <a:buNone/>
            </a:pPr>
            <a:endParaRPr lang="en-US" sz="1800" b="0" i="0" dirty="0">
              <a:solidFill>
                <a:srgbClr val="242424"/>
              </a:solidFill>
              <a:effectLst/>
              <a:latin typeface="Arial" panose="020B0604020202020204" pitchFamily="34" charset="0"/>
              <a:cs typeface="Arial" panose="020B0604020202020204" pitchFamily="34" charset="0"/>
            </a:endParaRPr>
          </a:p>
          <a:p>
            <a:pPr marL="285750" marR="0" indent="-285750" algn="l">
              <a:buFont typeface="Arial" panose="020B0604020202020204" pitchFamily="34" charset="0"/>
              <a:buChar char="•"/>
            </a:pPr>
            <a:r>
              <a:rPr lang="en-US" sz="1800" i="0" dirty="0">
                <a:solidFill>
                  <a:srgbClr val="000000"/>
                </a:solidFill>
                <a:effectLst/>
                <a:latin typeface="Arial" panose="020B0604020202020204" pitchFamily="34" charset="0"/>
                <a:cs typeface="Arial" panose="020B0604020202020204" pitchFamily="34" charset="0"/>
              </a:rPr>
              <a:t>Emergency and Crisis Planning</a:t>
            </a:r>
          </a:p>
          <a:p>
            <a:pPr marL="285750" marR="0" indent="-285750" algn="l">
              <a:buFont typeface="Arial" panose="020B0604020202020204" pitchFamily="34" charset="0"/>
              <a:buChar char="•"/>
            </a:pPr>
            <a:r>
              <a:rPr lang="en-US" sz="1800" i="0" dirty="0">
                <a:solidFill>
                  <a:srgbClr val="000000"/>
                </a:solidFill>
                <a:effectLst/>
                <a:latin typeface="Arial" panose="020B0604020202020204" pitchFamily="34" charset="0"/>
                <a:cs typeface="Arial" panose="020B0604020202020204" pitchFamily="34" charset="0"/>
              </a:rPr>
              <a:t>Business Continuity Management</a:t>
            </a:r>
          </a:p>
          <a:p>
            <a:pPr marL="285750" marR="0" indent="-285750" algn="l">
              <a:buFont typeface="Arial" panose="020B0604020202020204" pitchFamily="34" charset="0"/>
              <a:buChar char="•"/>
            </a:pPr>
            <a:r>
              <a:rPr lang="en-US" sz="1800" i="0" dirty="0">
                <a:solidFill>
                  <a:srgbClr val="000000"/>
                </a:solidFill>
                <a:effectLst/>
                <a:latin typeface="Arial" panose="020B0604020202020204" pitchFamily="34" charset="0"/>
                <a:cs typeface="Arial" panose="020B0604020202020204" pitchFamily="34" charset="0"/>
              </a:rPr>
              <a:t>Risk Assessments and Vulnerability Studies</a:t>
            </a:r>
          </a:p>
          <a:p>
            <a:pPr marL="285750" marR="0" indent="-285750" algn="l">
              <a:buFont typeface="Arial" panose="020B0604020202020204" pitchFamily="34" charset="0"/>
              <a:buChar char="•"/>
            </a:pPr>
            <a:r>
              <a:rPr lang="en-US" sz="1800" i="0" dirty="0">
                <a:solidFill>
                  <a:srgbClr val="000000"/>
                </a:solidFill>
                <a:effectLst/>
                <a:latin typeface="Arial" panose="020B0604020202020204" pitchFamily="34" charset="0"/>
                <a:cs typeface="Arial" panose="020B0604020202020204" pitchFamily="34" charset="0"/>
              </a:rPr>
              <a:t>Development of SOPs and SOGs</a:t>
            </a:r>
          </a:p>
          <a:p>
            <a:pPr marL="0" marR="0" algn="l"/>
            <a:endParaRPr lang="en-US" sz="1800" b="0" i="0" dirty="0">
              <a:solidFill>
                <a:srgbClr val="000000"/>
              </a:solidFill>
              <a:effectLst/>
              <a:latin typeface="Arial" panose="020B0604020202020204" pitchFamily="34" charset="0"/>
              <a:cs typeface="Arial" panose="020B0604020202020204" pitchFamily="34" charset="0"/>
            </a:endParaRPr>
          </a:p>
          <a:p>
            <a:pPr marL="0" marR="0" algn="l">
              <a:buNone/>
            </a:pPr>
            <a:r>
              <a:rPr lang="en-US" sz="1800" b="0" i="0" dirty="0">
                <a:solidFill>
                  <a:srgbClr val="000000"/>
                </a:solidFill>
                <a:effectLst/>
                <a:latin typeface="Arial" panose="020B0604020202020204" pitchFamily="34" charset="0"/>
                <a:cs typeface="Arial" panose="020B0604020202020204" pitchFamily="34" charset="0"/>
              </a:rPr>
              <a:t>Our strategic guidance is grounded in deep regional insight and global best practices, enabling clients to develop robust systems that protect people, assets, and operations.</a:t>
            </a:r>
            <a:br>
              <a:rPr lang="en-US" sz="1800" b="0" i="0" dirty="0">
                <a:solidFill>
                  <a:srgbClr val="000000"/>
                </a:solidFill>
                <a:effectLst/>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C04CF4-D4AD-4506-A41B-BEF776D3B60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84EEFFA-FDEB-FA59-1928-5D6F1921EA6D}"/>
              </a:ext>
            </a:extLst>
          </p:cNvPr>
          <p:cNvSpPr txBox="1"/>
          <p:nvPr/>
        </p:nvSpPr>
        <p:spPr>
          <a:xfrm>
            <a:off x="1285511" y="2912992"/>
            <a:ext cx="1423035" cy="386715"/>
          </a:xfrm>
          <a:prstGeom prst="rect">
            <a:avLst/>
          </a:prstGeom>
        </p:spPr>
        <p:txBody>
          <a:bodyPr vert="horz" wrap="square" lIns="0" tIns="22860" rIns="0" bIns="0" rtlCol="0">
            <a:spAutoFit/>
          </a:bodyPr>
          <a:lstStyle/>
          <a:p>
            <a:pPr marL="338455" marR="5080" indent="-326390">
              <a:lnSpc>
                <a:spcPts val="1400"/>
              </a:lnSpc>
              <a:spcBef>
                <a:spcPts val="180"/>
              </a:spcBef>
            </a:pPr>
            <a:r>
              <a:rPr sz="1200" dirty="0">
                <a:latin typeface="Arial"/>
                <a:cs typeface="Arial"/>
              </a:rPr>
              <a:t>Emergency </a:t>
            </a:r>
            <a:r>
              <a:rPr sz="1200" spc="-10" dirty="0">
                <a:latin typeface="Arial"/>
                <a:cs typeface="Arial"/>
              </a:rPr>
              <a:t>Services Operations</a:t>
            </a:r>
            <a:endParaRPr sz="1200" dirty="0">
              <a:latin typeface="Arial"/>
              <a:cs typeface="Arial"/>
            </a:endParaRPr>
          </a:p>
        </p:txBody>
      </p:sp>
      <p:sp>
        <p:nvSpPr>
          <p:cNvPr id="3" name="object 3">
            <a:extLst>
              <a:ext uri="{FF2B5EF4-FFF2-40B4-BE49-F238E27FC236}">
                <a16:creationId xmlns:a16="http://schemas.microsoft.com/office/drawing/2014/main" id="{3BBF59E5-4A8D-EF18-C398-6AD7A2C369D5}"/>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010101"/>
                </a:solidFill>
              </a:rPr>
              <a:t>OUR</a:t>
            </a:r>
            <a:r>
              <a:rPr spc="-95" dirty="0">
                <a:solidFill>
                  <a:srgbClr val="010101"/>
                </a:solidFill>
              </a:rPr>
              <a:t> </a:t>
            </a:r>
            <a:r>
              <a:rPr spc="-10" dirty="0">
                <a:solidFill>
                  <a:srgbClr val="010101"/>
                </a:solidFill>
              </a:rPr>
              <a:t>CAPABILITIES</a:t>
            </a:r>
          </a:p>
        </p:txBody>
      </p:sp>
      <p:pic>
        <p:nvPicPr>
          <p:cNvPr id="4" name="object 4">
            <a:extLst>
              <a:ext uri="{FF2B5EF4-FFF2-40B4-BE49-F238E27FC236}">
                <a16:creationId xmlns:a16="http://schemas.microsoft.com/office/drawing/2014/main" id="{19FD1523-BAA0-276A-4322-DBBC11F6B7D6}"/>
              </a:ext>
            </a:extLst>
          </p:cNvPr>
          <p:cNvPicPr/>
          <p:nvPr/>
        </p:nvPicPr>
        <p:blipFill>
          <a:blip r:embed="rId2" cstate="print"/>
          <a:stretch>
            <a:fillRect/>
          </a:stretch>
        </p:blipFill>
        <p:spPr>
          <a:xfrm>
            <a:off x="877163" y="1605445"/>
            <a:ext cx="2239568" cy="1241996"/>
          </a:xfrm>
          <a:prstGeom prst="rect">
            <a:avLst/>
          </a:prstGeom>
        </p:spPr>
      </p:pic>
      <p:pic>
        <p:nvPicPr>
          <p:cNvPr id="5" name="object 5">
            <a:extLst>
              <a:ext uri="{FF2B5EF4-FFF2-40B4-BE49-F238E27FC236}">
                <a16:creationId xmlns:a16="http://schemas.microsoft.com/office/drawing/2014/main" id="{5BFBA368-D201-0B7F-53D5-9E03CB2A893B}"/>
              </a:ext>
            </a:extLst>
          </p:cNvPr>
          <p:cNvPicPr/>
          <p:nvPr/>
        </p:nvPicPr>
        <p:blipFill>
          <a:blip r:embed="rId3" cstate="print"/>
          <a:stretch>
            <a:fillRect/>
          </a:stretch>
        </p:blipFill>
        <p:spPr>
          <a:xfrm>
            <a:off x="4076420" y="1605445"/>
            <a:ext cx="2239568" cy="1241996"/>
          </a:xfrm>
          <a:prstGeom prst="rect">
            <a:avLst/>
          </a:prstGeom>
        </p:spPr>
      </p:pic>
      <p:pic>
        <p:nvPicPr>
          <p:cNvPr id="6" name="object 6">
            <a:extLst>
              <a:ext uri="{FF2B5EF4-FFF2-40B4-BE49-F238E27FC236}">
                <a16:creationId xmlns:a16="http://schemas.microsoft.com/office/drawing/2014/main" id="{0B3008B5-F1B4-37B7-20F8-4748FD4939CB}"/>
              </a:ext>
            </a:extLst>
          </p:cNvPr>
          <p:cNvPicPr/>
          <p:nvPr/>
        </p:nvPicPr>
        <p:blipFill>
          <a:blip r:embed="rId4" cstate="print"/>
          <a:stretch>
            <a:fillRect/>
          </a:stretch>
        </p:blipFill>
        <p:spPr>
          <a:xfrm>
            <a:off x="877163" y="3490417"/>
            <a:ext cx="2239568" cy="1241983"/>
          </a:xfrm>
          <a:prstGeom prst="rect">
            <a:avLst/>
          </a:prstGeom>
        </p:spPr>
      </p:pic>
      <p:pic>
        <p:nvPicPr>
          <p:cNvPr id="7" name="object 7">
            <a:extLst>
              <a:ext uri="{FF2B5EF4-FFF2-40B4-BE49-F238E27FC236}">
                <a16:creationId xmlns:a16="http://schemas.microsoft.com/office/drawing/2014/main" id="{13FD9F5C-8D66-D369-209F-B97BC689D23D}"/>
              </a:ext>
            </a:extLst>
          </p:cNvPr>
          <p:cNvPicPr/>
          <p:nvPr/>
        </p:nvPicPr>
        <p:blipFill>
          <a:blip r:embed="rId5" cstate="print"/>
          <a:stretch>
            <a:fillRect/>
          </a:stretch>
        </p:blipFill>
        <p:spPr>
          <a:xfrm>
            <a:off x="4076420" y="3490417"/>
            <a:ext cx="2239568" cy="1241983"/>
          </a:xfrm>
          <a:prstGeom prst="rect">
            <a:avLst/>
          </a:prstGeom>
        </p:spPr>
      </p:pic>
      <p:pic>
        <p:nvPicPr>
          <p:cNvPr id="8" name="object 8">
            <a:extLst>
              <a:ext uri="{FF2B5EF4-FFF2-40B4-BE49-F238E27FC236}">
                <a16:creationId xmlns:a16="http://schemas.microsoft.com/office/drawing/2014/main" id="{6FE3CC63-8F72-D958-8BD9-CE9E71D136FC}"/>
              </a:ext>
            </a:extLst>
          </p:cNvPr>
          <p:cNvPicPr/>
          <p:nvPr/>
        </p:nvPicPr>
        <p:blipFill>
          <a:blip r:embed="rId6" cstate="print"/>
          <a:stretch>
            <a:fillRect/>
          </a:stretch>
        </p:blipFill>
        <p:spPr>
          <a:xfrm>
            <a:off x="7236371" y="3490417"/>
            <a:ext cx="2239568" cy="1241983"/>
          </a:xfrm>
          <a:prstGeom prst="rect">
            <a:avLst/>
          </a:prstGeom>
        </p:spPr>
      </p:pic>
      <p:pic>
        <p:nvPicPr>
          <p:cNvPr id="9" name="object 9">
            <a:extLst>
              <a:ext uri="{FF2B5EF4-FFF2-40B4-BE49-F238E27FC236}">
                <a16:creationId xmlns:a16="http://schemas.microsoft.com/office/drawing/2014/main" id="{6BCD2786-0E9F-2C07-ED69-BD97605ECE22}"/>
              </a:ext>
            </a:extLst>
          </p:cNvPr>
          <p:cNvPicPr/>
          <p:nvPr/>
        </p:nvPicPr>
        <p:blipFill>
          <a:blip r:embed="rId7" cstate="print"/>
          <a:stretch>
            <a:fillRect/>
          </a:stretch>
        </p:blipFill>
        <p:spPr>
          <a:xfrm>
            <a:off x="877163" y="5368899"/>
            <a:ext cx="2239568" cy="1241996"/>
          </a:xfrm>
          <a:prstGeom prst="rect">
            <a:avLst/>
          </a:prstGeom>
        </p:spPr>
      </p:pic>
      <p:pic>
        <p:nvPicPr>
          <p:cNvPr id="10" name="object 10">
            <a:extLst>
              <a:ext uri="{FF2B5EF4-FFF2-40B4-BE49-F238E27FC236}">
                <a16:creationId xmlns:a16="http://schemas.microsoft.com/office/drawing/2014/main" id="{ACEB3B66-E4B5-FE09-2620-A12A14DC41F7}"/>
              </a:ext>
            </a:extLst>
          </p:cNvPr>
          <p:cNvPicPr/>
          <p:nvPr/>
        </p:nvPicPr>
        <p:blipFill>
          <a:blip r:embed="rId8" cstate="print"/>
          <a:stretch>
            <a:fillRect/>
          </a:stretch>
        </p:blipFill>
        <p:spPr>
          <a:xfrm>
            <a:off x="4076420" y="5368899"/>
            <a:ext cx="2239568" cy="1241996"/>
          </a:xfrm>
          <a:prstGeom prst="rect">
            <a:avLst/>
          </a:prstGeom>
        </p:spPr>
      </p:pic>
      <p:pic>
        <p:nvPicPr>
          <p:cNvPr id="11" name="object 11">
            <a:extLst>
              <a:ext uri="{FF2B5EF4-FFF2-40B4-BE49-F238E27FC236}">
                <a16:creationId xmlns:a16="http://schemas.microsoft.com/office/drawing/2014/main" id="{84CC22A9-90A0-053C-5164-096CF6D7FC78}"/>
              </a:ext>
            </a:extLst>
          </p:cNvPr>
          <p:cNvPicPr/>
          <p:nvPr/>
        </p:nvPicPr>
        <p:blipFill>
          <a:blip r:embed="rId9" cstate="print"/>
          <a:stretch>
            <a:fillRect/>
          </a:stretch>
        </p:blipFill>
        <p:spPr>
          <a:xfrm>
            <a:off x="7236371" y="5368899"/>
            <a:ext cx="2239568" cy="1241996"/>
          </a:xfrm>
          <a:prstGeom prst="rect">
            <a:avLst/>
          </a:prstGeom>
        </p:spPr>
      </p:pic>
      <p:sp>
        <p:nvSpPr>
          <p:cNvPr id="12" name="object 12">
            <a:extLst>
              <a:ext uri="{FF2B5EF4-FFF2-40B4-BE49-F238E27FC236}">
                <a16:creationId xmlns:a16="http://schemas.microsoft.com/office/drawing/2014/main" id="{C241B5A9-5D67-E46C-AAA2-BE05A7C28FCB}"/>
              </a:ext>
            </a:extLst>
          </p:cNvPr>
          <p:cNvSpPr txBox="1"/>
          <p:nvPr/>
        </p:nvSpPr>
        <p:spPr>
          <a:xfrm>
            <a:off x="1308133" y="4807946"/>
            <a:ext cx="1377950" cy="386715"/>
          </a:xfrm>
          <a:prstGeom prst="rect">
            <a:avLst/>
          </a:prstGeom>
        </p:spPr>
        <p:txBody>
          <a:bodyPr vert="horz" wrap="square" lIns="0" tIns="22860" rIns="0" bIns="0" rtlCol="0">
            <a:spAutoFit/>
          </a:bodyPr>
          <a:lstStyle/>
          <a:p>
            <a:pPr marL="415925" marR="5080" indent="-403860">
              <a:lnSpc>
                <a:spcPts val="1400"/>
              </a:lnSpc>
              <a:spcBef>
                <a:spcPts val="180"/>
              </a:spcBef>
            </a:pPr>
            <a:r>
              <a:rPr sz="1200" dirty="0">
                <a:latin typeface="Arial"/>
                <a:cs typeface="Arial"/>
              </a:rPr>
              <a:t>Maritime</a:t>
            </a:r>
            <a:r>
              <a:rPr sz="1200" spc="-20" dirty="0">
                <a:latin typeface="Arial"/>
                <a:cs typeface="Arial"/>
              </a:rPr>
              <a:t> </a:t>
            </a:r>
            <a:r>
              <a:rPr sz="1200" dirty="0">
                <a:latin typeface="Arial"/>
                <a:cs typeface="Arial"/>
              </a:rPr>
              <a:t>&amp;</a:t>
            </a:r>
            <a:r>
              <a:rPr sz="1200" spc="-15" dirty="0">
                <a:latin typeface="Arial"/>
                <a:cs typeface="Arial"/>
              </a:rPr>
              <a:t> </a:t>
            </a:r>
            <a:r>
              <a:rPr sz="1200" spc="-10" dirty="0">
                <a:latin typeface="Arial"/>
                <a:cs typeface="Arial"/>
              </a:rPr>
              <a:t>Offshore Training</a:t>
            </a:r>
            <a:endParaRPr sz="1200">
              <a:latin typeface="Arial"/>
              <a:cs typeface="Arial"/>
            </a:endParaRPr>
          </a:p>
        </p:txBody>
      </p:sp>
      <p:sp>
        <p:nvSpPr>
          <p:cNvPr id="13" name="object 13">
            <a:extLst>
              <a:ext uri="{FF2B5EF4-FFF2-40B4-BE49-F238E27FC236}">
                <a16:creationId xmlns:a16="http://schemas.microsoft.com/office/drawing/2014/main" id="{3D6AFA9E-2034-5930-939D-B8D5E4EF9BE8}"/>
              </a:ext>
            </a:extLst>
          </p:cNvPr>
          <p:cNvSpPr txBox="1"/>
          <p:nvPr/>
        </p:nvSpPr>
        <p:spPr>
          <a:xfrm>
            <a:off x="1031529" y="6696471"/>
            <a:ext cx="1931670" cy="386715"/>
          </a:xfrm>
          <a:prstGeom prst="rect">
            <a:avLst/>
          </a:prstGeom>
        </p:spPr>
        <p:txBody>
          <a:bodyPr vert="horz" wrap="square" lIns="0" tIns="22860" rIns="0" bIns="0" rtlCol="0">
            <a:spAutoFit/>
          </a:bodyPr>
          <a:lstStyle/>
          <a:p>
            <a:pPr marL="227965" marR="5080" indent="-215900">
              <a:lnSpc>
                <a:spcPts val="1400"/>
              </a:lnSpc>
              <a:spcBef>
                <a:spcPts val="180"/>
              </a:spcBef>
            </a:pPr>
            <a:r>
              <a:rPr sz="1200" dirty="0">
                <a:latin typeface="Arial"/>
                <a:cs typeface="Arial"/>
              </a:rPr>
              <a:t>Business Continuity &amp; </a:t>
            </a:r>
            <a:r>
              <a:rPr sz="1200" spc="-10" dirty="0">
                <a:latin typeface="Arial"/>
                <a:cs typeface="Arial"/>
              </a:rPr>
              <a:t>Crisis </a:t>
            </a:r>
            <a:r>
              <a:rPr sz="1200" dirty="0">
                <a:latin typeface="Arial"/>
                <a:cs typeface="Arial"/>
              </a:rPr>
              <a:t>Management</a:t>
            </a:r>
            <a:r>
              <a:rPr sz="1200" spc="-25" dirty="0">
                <a:latin typeface="Arial"/>
                <a:cs typeface="Arial"/>
              </a:rPr>
              <a:t> </a:t>
            </a:r>
            <a:r>
              <a:rPr sz="1200" spc="-10" dirty="0">
                <a:latin typeface="Arial"/>
                <a:cs typeface="Arial"/>
              </a:rPr>
              <a:t>Training</a:t>
            </a:r>
            <a:endParaRPr sz="1200">
              <a:latin typeface="Arial"/>
              <a:cs typeface="Arial"/>
            </a:endParaRPr>
          </a:p>
        </p:txBody>
      </p:sp>
      <p:sp>
        <p:nvSpPr>
          <p:cNvPr id="14" name="object 14">
            <a:extLst>
              <a:ext uri="{FF2B5EF4-FFF2-40B4-BE49-F238E27FC236}">
                <a16:creationId xmlns:a16="http://schemas.microsoft.com/office/drawing/2014/main" id="{2FCF28DC-50A8-74F3-97BE-0617E04BE81E}"/>
              </a:ext>
            </a:extLst>
          </p:cNvPr>
          <p:cNvSpPr txBox="1"/>
          <p:nvPr/>
        </p:nvSpPr>
        <p:spPr>
          <a:xfrm>
            <a:off x="4391768" y="2913021"/>
            <a:ext cx="1609090" cy="386715"/>
          </a:xfrm>
          <a:prstGeom prst="rect">
            <a:avLst/>
          </a:prstGeom>
        </p:spPr>
        <p:txBody>
          <a:bodyPr vert="horz" wrap="square" lIns="0" tIns="22860" rIns="0" bIns="0" rtlCol="0">
            <a:spAutoFit/>
          </a:bodyPr>
          <a:lstStyle/>
          <a:p>
            <a:pPr marL="531495" marR="5080" indent="-519430">
              <a:lnSpc>
                <a:spcPts val="1400"/>
              </a:lnSpc>
              <a:spcBef>
                <a:spcPts val="180"/>
              </a:spcBef>
            </a:pPr>
            <a:r>
              <a:rPr sz="1200" dirty="0">
                <a:latin typeface="Arial"/>
                <a:cs typeface="Arial"/>
              </a:rPr>
              <a:t>Fire</a:t>
            </a:r>
            <a:r>
              <a:rPr sz="1200" spc="-10" dirty="0">
                <a:latin typeface="Arial"/>
                <a:cs typeface="Arial"/>
              </a:rPr>
              <a:t> </a:t>
            </a:r>
            <a:r>
              <a:rPr sz="1200" dirty="0">
                <a:latin typeface="Arial"/>
                <a:cs typeface="Arial"/>
              </a:rPr>
              <a:t>Fighting</a:t>
            </a:r>
            <a:r>
              <a:rPr sz="1200" spc="-5" dirty="0">
                <a:latin typeface="Arial"/>
                <a:cs typeface="Arial"/>
              </a:rPr>
              <a:t> </a:t>
            </a:r>
            <a:r>
              <a:rPr sz="1200" dirty="0">
                <a:latin typeface="Arial"/>
                <a:cs typeface="Arial"/>
              </a:rPr>
              <a:t>&amp;</a:t>
            </a:r>
            <a:r>
              <a:rPr sz="1200" spc="-5" dirty="0">
                <a:latin typeface="Arial"/>
                <a:cs typeface="Arial"/>
              </a:rPr>
              <a:t> </a:t>
            </a:r>
            <a:r>
              <a:rPr sz="1200" spc="-10" dirty="0">
                <a:latin typeface="Arial"/>
                <a:cs typeface="Arial"/>
              </a:rPr>
              <a:t>First</a:t>
            </a:r>
            <a:r>
              <a:rPr sz="1200" spc="-75" dirty="0">
                <a:latin typeface="Arial"/>
                <a:cs typeface="Arial"/>
              </a:rPr>
              <a:t> </a:t>
            </a:r>
            <a:r>
              <a:rPr sz="1200" spc="-25" dirty="0">
                <a:latin typeface="Arial"/>
                <a:cs typeface="Arial"/>
              </a:rPr>
              <a:t>Aid </a:t>
            </a:r>
            <a:r>
              <a:rPr sz="1200" spc="-10" dirty="0">
                <a:latin typeface="Arial"/>
                <a:cs typeface="Arial"/>
              </a:rPr>
              <a:t>Training</a:t>
            </a:r>
            <a:endParaRPr sz="1200" dirty="0">
              <a:latin typeface="Arial"/>
              <a:cs typeface="Arial"/>
            </a:endParaRPr>
          </a:p>
        </p:txBody>
      </p:sp>
      <p:sp>
        <p:nvSpPr>
          <p:cNvPr id="15" name="object 15">
            <a:extLst>
              <a:ext uri="{FF2B5EF4-FFF2-40B4-BE49-F238E27FC236}">
                <a16:creationId xmlns:a16="http://schemas.microsoft.com/office/drawing/2014/main" id="{A35BC59F-DE7B-19F4-9D77-821B1C054B20}"/>
              </a:ext>
            </a:extLst>
          </p:cNvPr>
          <p:cNvSpPr txBox="1"/>
          <p:nvPr/>
        </p:nvSpPr>
        <p:spPr>
          <a:xfrm>
            <a:off x="4570837" y="4808099"/>
            <a:ext cx="1250950" cy="386715"/>
          </a:xfrm>
          <a:prstGeom prst="rect">
            <a:avLst/>
          </a:prstGeom>
        </p:spPr>
        <p:txBody>
          <a:bodyPr vert="horz" wrap="square" lIns="0" tIns="22860" rIns="0" bIns="0" rtlCol="0">
            <a:spAutoFit/>
          </a:bodyPr>
          <a:lstStyle/>
          <a:p>
            <a:pPr marL="352425" marR="5080" indent="-340360">
              <a:lnSpc>
                <a:spcPts val="1400"/>
              </a:lnSpc>
              <a:spcBef>
                <a:spcPts val="180"/>
              </a:spcBef>
            </a:pPr>
            <a:r>
              <a:rPr sz="1200" dirty="0">
                <a:latin typeface="Arial"/>
                <a:cs typeface="Arial"/>
              </a:rPr>
              <a:t>Offsite</a:t>
            </a:r>
            <a:r>
              <a:rPr sz="1200" spc="-35" dirty="0">
                <a:latin typeface="Arial"/>
                <a:cs typeface="Arial"/>
              </a:rPr>
              <a:t> </a:t>
            </a:r>
            <a:r>
              <a:rPr sz="1200" dirty="0">
                <a:latin typeface="Arial"/>
                <a:cs typeface="Arial"/>
              </a:rPr>
              <a:t>and</a:t>
            </a:r>
            <a:r>
              <a:rPr sz="1200" spc="-35" dirty="0">
                <a:latin typeface="Arial"/>
                <a:cs typeface="Arial"/>
              </a:rPr>
              <a:t> </a:t>
            </a:r>
            <a:r>
              <a:rPr sz="1200" spc="-10" dirty="0">
                <a:latin typeface="Arial"/>
                <a:cs typeface="Arial"/>
              </a:rPr>
              <a:t>Mobile Training</a:t>
            </a:r>
            <a:endParaRPr sz="1200">
              <a:latin typeface="Arial"/>
              <a:cs typeface="Arial"/>
            </a:endParaRPr>
          </a:p>
        </p:txBody>
      </p:sp>
      <p:sp>
        <p:nvSpPr>
          <p:cNvPr id="16" name="object 16">
            <a:extLst>
              <a:ext uri="{FF2B5EF4-FFF2-40B4-BE49-F238E27FC236}">
                <a16:creationId xmlns:a16="http://schemas.microsoft.com/office/drawing/2014/main" id="{A79C1949-5E51-3DEC-5887-7ECBFBEDA338}"/>
              </a:ext>
            </a:extLst>
          </p:cNvPr>
          <p:cNvSpPr txBox="1"/>
          <p:nvPr/>
        </p:nvSpPr>
        <p:spPr>
          <a:xfrm>
            <a:off x="4392835" y="6696624"/>
            <a:ext cx="1607185" cy="386715"/>
          </a:xfrm>
          <a:prstGeom prst="rect">
            <a:avLst/>
          </a:prstGeom>
        </p:spPr>
        <p:txBody>
          <a:bodyPr vert="horz" wrap="square" lIns="0" tIns="22860" rIns="0" bIns="0" rtlCol="0">
            <a:spAutoFit/>
          </a:bodyPr>
          <a:lstStyle/>
          <a:p>
            <a:pPr marL="392430" marR="5080" indent="-380365">
              <a:lnSpc>
                <a:spcPts val="1400"/>
              </a:lnSpc>
              <a:spcBef>
                <a:spcPts val="180"/>
              </a:spcBef>
            </a:pPr>
            <a:r>
              <a:rPr sz="1200" spc="-10" dirty="0">
                <a:latin typeface="Arial"/>
                <a:cs typeface="Arial"/>
              </a:rPr>
              <a:t>Staff</a:t>
            </a:r>
            <a:r>
              <a:rPr sz="1200" spc="-75" dirty="0">
                <a:latin typeface="Arial"/>
                <a:cs typeface="Arial"/>
              </a:rPr>
              <a:t> </a:t>
            </a:r>
            <a:r>
              <a:rPr sz="1200" dirty="0">
                <a:latin typeface="Arial"/>
                <a:cs typeface="Arial"/>
              </a:rPr>
              <a:t>Augmentation</a:t>
            </a:r>
            <a:r>
              <a:rPr sz="1200" spc="-55" dirty="0">
                <a:latin typeface="Arial"/>
                <a:cs typeface="Arial"/>
              </a:rPr>
              <a:t> </a:t>
            </a:r>
            <a:r>
              <a:rPr sz="1200" spc="-25" dirty="0">
                <a:latin typeface="Arial"/>
                <a:cs typeface="Arial"/>
              </a:rPr>
              <a:t>and </a:t>
            </a:r>
            <a:r>
              <a:rPr sz="1200" spc="-10" dirty="0">
                <a:latin typeface="Arial"/>
                <a:cs typeface="Arial"/>
              </a:rPr>
              <a:t>Outsourcing</a:t>
            </a:r>
            <a:endParaRPr sz="1200">
              <a:latin typeface="Arial"/>
              <a:cs typeface="Arial"/>
            </a:endParaRPr>
          </a:p>
        </p:txBody>
      </p:sp>
      <p:sp>
        <p:nvSpPr>
          <p:cNvPr id="17" name="object 17">
            <a:extLst>
              <a:ext uri="{FF2B5EF4-FFF2-40B4-BE49-F238E27FC236}">
                <a16:creationId xmlns:a16="http://schemas.microsoft.com/office/drawing/2014/main" id="{99E58FCE-C571-D4BD-A1E0-8376B76AF37E}"/>
              </a:ext>
            </a:extLst>
          </p:cNvPr>
          <p:cNvSpPr txBox="1"/>
          <p:nvPr/>
        </p:nvSpPr>
        <p:spPr>
          <a:xfrm>
            <a:off x="7894653" y="2913173"/>
            <a:ext cx="92329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HSE</a:t>
            </a:r>
            <a:r>
              <a:rPr sz="1200" spc="-25" dirty="0">
                <a:latin typeface="Arial"/>
                <a:cs typeface="Arial"/>
              </a:rPr>
              <a:t> </a:t>
            </a:r>
            <a:r>
              <a:rPr sz="1200" spc="-10" dirty="0">
                <a:latin typeface="Arial"/>
                <a:cs typeface="Arial"/>
              </a:rPr>
              <a:t>Training</a:t>
            </a:r>
            <a:endParaRPr sz="1200">
              <a:latin typeface="Arial"/>
              <a:cs typeface="Arial"/>
            </a:endParaRPr>
          </a:p>
        </p:txBody>
      </p:sp>
      <p:sp>
        <p:nvSpPr>
          <p:cNvPr id="18" name="object 18">
            <a:extLst>
              <a:ext uri="{FF2B5EF4-FFF2-40B4-BE49-F238E27FC236}">
                <a16:creationId xmlns:a16="http://schemas.microsoft.com/office/drawing/2014/main" id="{BF51D4FA-627B-C2B8-FA53-E00804487E71}"/>
              </a:ext>
            </a:extLst>
          </p:cNvPr>
          <p:cNvSpPr txBox="1"/>
          <p:nvPr/>
        </p:nvSpPr>
        <p:spPr>
          <a:xfrm>
            <a:off x="7483786" y="4808099"/>
            <a:ext cx="1745614" cy="386715"/>
          </a:xfrm>
          <a:prstGeom prst="rect">
            <a:avLst/>
          </a:prstGeom>
        </p:spPr>
        <p:txBody>
          <a:bodyPr vert="horz" wrap="square" lIns="0" tIns="22860" rIns="0" bIns="0" rtlCol="0">
            <a:spAutoFit/>
          </a:bodyPr>
          <a:lstStyle/>
          <a:p>
            <a:pPr marL="186055" marR="5080" indent="-173990">
              <a:lnSpc>
                <a:spcPts val="1400"/>
              </a:lnSpc>
              <a:spcBef>
                <a:spcPts val="180"/>
              </a:spcBef>
            </a:pPr>
            <a:r>
              <a:rPr sz="1200" dirty="0">
                <a:latin typeface="Arial"/>
                <a:cs typeface="Arial"/>
              </a:rPr>
              <a:t>Inspections,</a:t>
            </a:r>
            <a:r>
              <a:rPr sz="1200" spc="-70" dirty="0">
                <a:latin typeface="Arial"/>
                <a:cs typeface="Arial"/>
              </a:rPr>
              <a:t> </a:t>
            </a:r>
            <a:r>
              <a:rPr sz="1200" spc="-10" dirty="0">
                <a:latin typeface="Arial"/>
                <a:cs typeface="Arial"/>
              </a:rPr>
              <a:t>Assesments, </a:t>
            </a:r>
            <a:r>
              <a:rPr sz="1200" spc="-20" dirty="0">
                <a:latin typeface="Arial"/>
                <a:cs typeface="Arial"/>
              </a:rPr>
              <a:t>Testing</a:t>
            </a:r>
            <a:r>
              <a:rPr sz="1200" spc="-15" dirty="0">
                <a:latin typeface="Arial"/>
                <a:cs typeface="Arial"/>
              </a:rPr>
              <a:t> </a:t>
            </a:r>
            <a:r>
              <a:rPr sz="1200" dirty="0">
                <a:latin typeface="Arial"/>
                <a:cs typeface="Arial"/>
              </a:rPr>
              <a:t>&amp;</a:t>
            </a:r>
            <a:r>
              <a:rPr sz="1200" spc="-15" dirty="0">
                <a:latin typeface="Arial"/>
                <a:cs typeface="Arial"/>
              </a:rPr>
              <a:t> </a:t>
            </a:r>
            <a:r>
              <a:rPr sz="1200" spc="-10" dirty="0">
                <a:latin typeface="Arial"/>
                <a:cs typeface="Arial"/>
              </a:rPr>
              <a:t>Exercising</a:t>
            </a:r>
            <a:endParaRPr sz="1200">
              <a:latin typeface="Arial"/>
              <a:cs typeface="Arial"/>
            </a:endParaRPr>
          </a:p>
        </p:txBody>
      </p:sp>
      <p:sp>
        <p:nvSpPr>
          <p:cNvPr id="19" name="object 19">
            <a:extLst>
              <a:ext uri="{FF2B5EF4-FFF2-40B4-BE49-F238E27FC236}">
                <a16:creationId xmlns:a16="http://schemas.microsoft.com/office/drawing/2014/main" id="{6A839F24-31CE-AA52-13C8-77407B016778}"/>
              </a:ext>
            </a:extLst>
          </p:cNvPr>
          <p:cNvSpPr txBox="1"/>
          <p:nvPr/>
        </p:nvSpPr>
        <p:spPr>
          <a:xfrm>
            <a:off x="7538955" y="6696624"/>
            <a:ext cx="1635125" cy="386715"/>
          </a:xfrm>
          <a:prstGeom prst="rect">
            <a:avLst/>
          </a:prstGeom>
        </p:spPr>
        <p:txBody>
          <a:bodyPr vert="horz" wrap="square" lIns="0" tIns="22860" rIns="0" bIns="0" rtlCol="0">
            <a:spAutoFit/>
          </a:bodyPr>
          <a:lstStyle/>
          <a:p>
            <a:pPr marL="525145" marR="5080" indent="-513080">
              <a:lnSpc>
                <a:spcPts val="1400"/>
              </a:lnSpc>
              <a:spcBef>
                <a:spcPts val="180"/>
              </a:spcBef>
            </a:pPr>
            <a:r>
              <a:rPr sz="1200" dirty="0">
                <a:latin typeface="Arial"/>
                <a:cs typeface="Arial"/>
              </a:rPr>
              <a:t>Advisory &amp; </a:t>
            </a:r>
            <a:r>
              <a:rPr sz="1200" spc="-10" dirty="0">
                <a:latin typeface="Arial"/>
                <a:cs typeface="Arial"/>
              </a:rPr>
              <a:t>Consultancy Services</a:t>
            </a:r>
            <a:endParaRPr sz="1200">
              <a:latin typeface="Arial"/>
              <a:cs typeface="Arial"/>
            </a:endParaRPr>
          </a:p>
        </p:txBody>
      </p:sp>
      <p:grpSp>
        <p:nvGrpSpPr>
          <p:cNvPr id="20" name="object 20">
            <a:extLst>
              <a:ext uri="{FF2B5EF4-FFF2-40B4-BE49-F238E27FC236}">
                <a16:creationId xmlns:a16="http://schemas.microsoft.com/office/drawing/2014/main" id="{7833EEF2-6B67-6198-45C6-53501BBB8A8C}"/>
              </a:ext>
            </a:extLst>
          </p:cNvPr>
          <p:cNvGrpSpPr/>
          <p:nvPr/>
        </p:nvGrpSpPr>
        <p:grpSpPr>
          <a:xfrm>
            <a:off x="7219981" y="4"/>
            <a:ext cx="3472179" cy="7560309"/>
            <a:chOff x="7219981" y="4"/>
            <a:chExt cx="3472179" cy="7560309"/>
          </a:xfrm>
        </p:grpSpPr>
        <p:sp>
          <p:nvSpPr>
            <p:cNvPr id="21" name="object 21">
              <a:extLst>
                <a:ext uri="{FF2B5EF4-FFF2-40B4-BE49-F238E27FC236}">
                  <a16:creationId xmlns:a16="http://schemas.microsoft.com/office/drawing/2014/main" id="{DDE04046-41FA-213E-915E-03166F09468C}"/>
                </a:ext>
              </a:extLst>
            </p:cNvPr>
            <p:cNvSpPr/>
            <p:nvPr/>
          </p:nvSpPr>
          <p:spPr>
            <a:xfrm>
              <a:off x="7219981" y="4"/>
              <a:ext cx="3472179" cy="7560309"/>
            </a:xfrm>
            <a:custGeom>
              <a:avLst/>
              <a:gdLst/>
              <a:ahLst/>
              <a:cxnLst/>
              <a:rect l="l" t="t" r="r" b="b"/>
              <a:pathLst>
                <a:path w="3472179" h="7560309">
                  <a:moveTo>
                    <a:pt x="3472021" y="0"/>
                  </a:moveTo>
                  <a:lnTo>
                    <a:pt x="0" y="0"/>
                  </a:lnTo>
                  <a:lnTo>
                    <a:pt x="0" y="701382"/>
                  </a:lnTo>
                  <a:lnTo>
                    <a:pt x="6758" y="751681"/>
                  </a:lnTo>
                  <a:lnTo>
                    <a:pt x="25831" y="796878"/>
                  </a:lnTo>
                  <a:lnTo>
                    <a:pt x="55414" y="835171"/>
                  </a:lnTo>
                  <a:lnTo>
                    <a:pt x="93705" y="864755"/>
                  </a:lnTo>
                  <a:lnTo>
                    <a:pt x="138898" y="883828"/>
                  </a:lnTo>
                  <a:lnTo>
                    <a:pt x="189191" y="890587"/>
                  </a:lnTo>
                  <a:lnTo>
                    <a:pt x="2731071" y="890587"/>
                  </a:lnTo>
                  <a:lnTo>
                    <a:pt x="2776444" y="894654"/>
                  </a:lnTo>
                  <a:lnTo>
                    <a:pt x="2819148" y="906378"/>
                  </a:lnTo>
                  <a:lnTo>
                    <a:pt x="2858470" y="925048"/>
                  </a:lnTo>
                  <a:lnTo>
                    <a:pt x="2893699" y="949950"/>
                  </a:lnTo>
                  <a:lnTo>
                    <a:pt x="2924121" y="980372"/>
                  </a:lnTo>
                  <a:lnTo>
                    <a:pt x="2949023" y="1015600"/>
                  </a:lnTo>
                  <a:lnTo>
                    <a:pt x="2967692" y="1054923"/>
                  </a:lnTo>
                  <a:lnTo>
                    <a:pt x="2979417" y="1097627"/>
                  </a:lnTo>
                  <a:lnTo>
                    <a:pt x="2983483" y="1143000"/>
                  </a:lnTo>
                  <a:lnTo>
                    <a:pt x="2983483" y="7560004"/>
                  </a:lnTo>
                  <a:lnTo>
                    <a:pt x="3472021" y="7560004"/>
                  </a:lnTo>
                  <a:lnTo>
                    <a:pt x="3472021" y="0"/>
                  </a:lnTo>
                  <a:close/>
                </a:path>
              </a:pathLst>
            </a:custGeom>
            <a:solidFill>
              <a:srgbClr val="EABE53"/>
            </a:solidFill>
          </p:spPr>
          <p:txBody>
            <a:bodyPr wrap="square" lIns="0" tIns="0" rIns="0" bIns="0" rtlCol="0"/>
            <a:lstStyle/>
            <a:p>
              <a:endParaRPr/>
            </a:p>
          </p:txBody>
        </p:sp>
        <p:pic>
          <p:nvPicPr>
            <p:cNvPr id="22" name="object 22">
              <a:extLst>
                <a:ext uri="{FF2B5EF4-FFF2-40B4-BE49-F238E27FC236}">
                  <a16:creationId xmlns:a16="http://schemas.microsoft.com/office/drawing/2014/main" id="{2C97EAAA-ED95-75C6-8A95-4DF00294783C}"/>
                </a:ext>
              </a:extLst>
            </p:cNvPr>
            <p:cNvPicPr/>
            <p:nvPr/>
          </p:nvPicPr>
          <p:blipFill>
            <a:blip r:embed="rId10" cstate="print"/>
            <a:stretch>
              <a:fillRect/>
            </a:stretch>
          </p:blipFill>
          <p:spPr>
            <a:xfrm>
              <a:off x="7236370" y="1605445"/>
              <a:ext cx="2239568" cy="1241996"/>
            </a:xfrm>
            <a:prstGeom prst="rect">
              <a:avLst/>
            </a:prstGeom>
          </p:spPr>
        </p:pic>
      </p:grpSp>
    </p:spTree>
    <p:extLst>
      <p:ext uri="{BB962C8B-B14F-4D97-AF65-F5344CB8AC3E}">
        <p14:creationId xmlns:p14="http://schemas.microsoft.com/office/powerpoint/2010/main" val="2002760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010101"/>
                </a:solidFill>
              </a:rPr>
              <a:t>JAHEZIYA</a:t>
            </a:r>
            <a:r>
              <a:rPr spc="-114" dirty="0">
                <a:solidFill>
                  <a:srgbClr val="010101"/>
                </a:solidFill>
              </a:rPr>
              <a:t> </a:t>
            </a:r>
            <a:r>
              <a:rPr dirty="0">
                <a:solidFill>
                  <a:srgbClr val="010101"/>
                </a:solidFill>
              </a:rPr>
              <a:t>IN</a:t>
            </a:r>
            <a:r>
              <a:rPr spc="-110" dirty="0">
                <a:solidFill>
                  <a:srgbClr val="010101"/>
                </a:solidFill>
              </a:rPr>
              <a:t> </a:t>
            </a:r>
            <a:r>
              <a:rPr spc="-10" dirty="0">
                <a:solidFill>
                  <a:srgbClr val="010101"/>
                </a:solidFill>
              </a:rPr>
              <a:t>NUMBERS</a:t>
            </a:r>
          </a:p>
        </p:txBody>
      </p:sp>
      <p:sp>
        <p:nvSpPr>
          <p:cNvPr id="3" name="object 3"/>
          <p:cNvSpPr txBox="1"/>
          <p:nvPr/>
        </p:nvSpPr>
        <p:spPr>
          <a:xfrm>
            <a:off x="2337408" y="4558948"/>
            <a:ext cx="2150110" cy="1085215"/>
          </a:xfrm>
          <a:prstGeom prst="rect">
            <a:avLst/>
          </a:prstGeom>
        </p:spPr>
        <p:txBody>
          <a:bodyPr vert="horz" wrap="square" lIns="0" tIns="11430" rIns="0" bIns="0" rtlCol="0">
            <a:spAutoFit/>
          </a:bodyPr>
          <a:lstStyle/>
          <a:p>
            <a:pPr marL="38100">
              <a:lnSpc>
                <a:spcPct val="100000"/>
              </a:lnSpc>
              <a:spcBef>
                <a:spcPts val="90"/>
              </a:spcBef>
            </a:pPr>
            <a:r>
              <a:rPr sz="3850" spc="-10" dirty="0">
                <a:solidFill>
                  <a:srgbClr val="FFFFFF"/>
                </a:solidFill>
                <a:latin typeface="Arial"/>
                <a:cs typeface="Arial"/>
              </a:rPr>
              <a:t>75,000M</a:t>
            </a:r>
            <a:r>
              <a:rPr sz="3300" spc="-15" baseline="32828" dirty="0">
                <a:solidFill>
                  <a:srgbClr val="FFFFFF"/>
                </a:solidFill>
                <a:latin typeface="Arial"/>
                <a:cs typeface="Arial"/>
              </a:rPr>
              <a:t>2</a:t>
            </a:r>
            <a:endParaRPr sz="3300" baseline="32828" dirty="0">
              <a:latin typeface="Arial"/>
              <a:cs typeface="Arial"/>
            </a:endParaRPr>
          </a:p>
          <a:p>
            <a:pPr marL="666750" marR="930275">
              <a:lnSpc>
                <a:spcPts val="1400"/>
              </a:lnSpc>
              <a:spcBef>
                <a:spcPts val="969"/>
              </a:spcBef>
            </a:pPr>
            <a:r>
              <a:rPr sz="1200" spc="-10" dirty="0">
                <a:solidFill>
                  <a:srgbClr val="FFFFFF"/>
                </a:solidFill>
                <a:latin typeface="Arial"/>
                <a:cs typeface="Arial"/>
              </a:rPr>
              <a:t>Training facility</a:t>
            </a:r>
            <a:endParaRPr sz="1200" dirty="0">
              <a:latin typeface="Arial"/>
              <a:cs typeface="Arial"/>
            </a:endParaRPr>
          </a:p>
        </p:txBody>
      </p:sp>
      <p:sp>
        <p:nvSpPr>
          <p:cNvPr id="4" name="object 4"/>
          <p:cNvSpPr/>
          <p:nvPr/>
        </p:nvSpPr>
        <p:spPr>
          <a:xfrm>
            <a:off x="1258663" y="2712356"/>
            <a:ext cx="436880" cy="436880"/>
          </a:xfrm>
          <a:custGeom>
            <a:avLst/>
            <a:gdLst/>
            <a:ahLst/>
            <a:cxnLst/>
            <a:rect l="l" t="t" r="r" b="b"/>
            <a:pathLst>
              <a:path w="436880" h="436880">
                <a:moveTo>
                  <a:pt x="339966" y="243268"/>
                </a:moveTo>
                <a:lnTo>
                  <a:pt x="302365" y="250880"/>
                </a:lnTo>
                <a:lnTo>
                  <a:pt x="271624" y="271624"/>
                </a:lnTo>
                <a:lnTo>
                  <a:pt x="250880" y="302365"/>
                </a:lnTo>
                <a:lnTo>
                  <a:pt x="243268" y="339966"/>
                </a:lnTo>
                <a:lnTo>
                  <a:pt x="250880" y="377572"/>
                </a:lnTo>
                <a:lnTo>
                  <a:pt x="271624" y="408312"/>
                </a:lnTo>
                <a:lnTo>
                  <a:pt x="302365" y="429054"/>
                </a:lnTo>
                <a:lnTo>
                  <a:pt x="339966" y="436664"/>
                </a:lnTo>
                <a:lnTo>
                  <a:pt x="377574" y="429054"/>
                </a:lnTo>
                <a:lnTo>
                  <a:pt x="384272" y="424535"/>
                </a:lnTo>
                <a:lnTo>
                  <a:pt x="339966" y="424535"/>
                </a:lnTo>
                <a:lnTo>
                  <a:pt x="307085" y="417879"/>
                </a:lnTo>
                <a:lnTo>
                  <a:pt x="280204" y="399738"/>
                </a:lnTo>
                <a:lnTo>
                  <a:pt x="262065" y="372854"/>
                </a:lnTo>
                <a:lnTo>
                  <a:pt x="255409" y="339966"/>
                </a:lnTo>
                <a:lnTo>
                  <a:pt x="262065" y="307078"/>
                </a:lnTo>
                <a:lnTo>
                  <a:pt x="280204" y="280193"/>
                </a:lnTo>
                <a:lnTo>
                  <a:pt x="307085" y="262052"/>
                </a:lnTo>
                <a:lnTo>
                  <a:pt x="339966" y="255397"/>
                </a:lnTo>
                <a:lnTo>
                  <a:pt x="384269" y="255397"/>
                </a:lnTo>
                <a:lnTo>
                  <a:pt x="377574" y="250880"/>
                </a:lnTo>
                <a:lnTo>
                  <a:pt x="339966" y="243268"/>
                </a:lnTo>
                <a:close/>
              </a:path>
              <a:path w="436880" h="436880">
                <a:moveTo>
                  <a:pt x="384269" y="255397"/>
                </a:moveTo>
                <a:lnTo>
                  <a:pt x="339966" y="255397"/>
                </a:lnTo>
                <a:lnTo>
                  <a:pt x="372854" y="262052"/>
                </a:lnTo>
                <a:lnTo>
                  <a:pt x="399738" y="280193"/>
                </a:lnTo>
                <a:lnTo>
                  <a:pt x="417879" y="307078"/>
                </a:lnTo>
                <a:lnTo>
                  <a:pt x="424535" y="339966"/>
                </a:lnTo>
                <a:lnTo>
                  <a:pt x="417909" y="372706"/>
                </a:lnTo>
                <a:lnTo>
                  <a:pt x="417879" y="372854"/>
                </a:lnTo>
                <a:lnTo>
                  <a:pt x="399738" y="399738"/>
                </a:lnTo>
                <a:lnTo>
                  <a:pt x="372854" y="417879"/>
                </a:lnTo>
                <a:lnTo>
                  <a:pt x="339966" y="424535"/>
                </a:lnTo>
                <a:lnTo>
                  <a:pt x="384272" y="424535"/>
                </a:lnTo>
                <a:lnTo>
                  <a:pt x="408319" y="408312"/>
                </a:lnTo>
                <a:lnTo>
                  <a:pt x="429064" y="377572"/>
                </a:lnTo>
                <a:lnTo>
                  <a:pt x="436676" y="339966"/>
                </a:lnTo>
                <a:lnTo>
                  <a:pt x="429064" y="302365"/>
                </a:lnTo>
                <a:lnTo>
                  <a:pt x="408319" y="271624"/>
                </a:lnTo>
                <a:lnTo>
                  <a:pt x="384269" y="255397"/>
                </a:lnTo>
                <a:close/>
              </a:path>
              <a:path w="436880" h="436880">
                <a:moveTo>
                  <a:pt x="292985" y="315093"/>
                </a:moveTo>
                <a:lnTo>
                  <a:pt x="286372" y="317309"/>
                </a:lnTo>
                <a:lnTo>
                  <a:pt x="281137" y="321930"/>
                </a:lnTo>
                <a:lnTo>
                  <a:pt x="278180" y="327994"/>
                </a:lnTo>
                <a:lnTo>
                  <a:pt x="277710" y="334724"/>
                </a:lnTo>
                <a:lnTo>
                  <a:pt x="279933" y="341337"/>
                </a:lnTo>
                <a:lnTo>
                  <a:pt x="306514" y="387375"/>
                </a:lnTo>
                <a:lnTo>
                  <a:pt x="310819" y="390245"/>
                </a:lnTo>
                <a:lnTo>
                  <a:pt x="317183" y="391083"/>
                </a:lnTo>
                <a:lnTo>
                  <a:pt x="322643" y="391083"/>
                </a:lnTo>
                <a:lnTo>
                  <a:pt x="326669" y="389407"/>
                </a:lnTo>
                <a:lnTo>
                  <a:pt x="336969" y="379107"/>
                </a:lnTo>
                <a:lnTo>
                  <a:pt x="319062" y="379107"/>
                </a:lnTo>
                <a:lnTo>
                  <a:pt x="316141" y="378714"/>
                </a:lnTo>
                <a:lnTo>
                  <a:pt x="315125" y="378040"/>
                </a:lnTo>
                <a:lnTo>
                  <a:pt x="288937" y="332663"/>
                </a:lnTo>
                <a:lnTo>
                  <a:pt x="289826" y="329323"/>
                </a:lnTo>
                <a:lnTo>
                  <a:pt x="295046" y="326313"/>
                </a:lnTo>
                <a:lnTo>
                  <a:pt x="311869" y="326313"/>
                </a:lnTo>
                <a:lnTo>
                  <a:pt x="310388" y="323748"/>
                </a:lnTo>
                <a:lnTo>
                  <a:pt x="305774" y="318520"/>
                </a:lnTo>
                <a:lnTo>
                  <a:pt x="299713" y="315566"/>
                </a:lnTo>
                <a:lnTo>
                  <a:pt x="292985" y="315093"/>
                </a:lnTo>
                <a:close/>
              </a:path>
              <a:path w="436880" h="436880">
                <a:moveTo>
                  <a:pt x="233172" y="346468"/>
                </a:moveTo>
                <a:lnTo>
                  <a:pt x="6210" y="346468"/>
                </a:lnTo>
                <a:lnTo>
                  <a:pt x="0" y="352679"/>
                </a:lnTo>
                <a:lnTo>
                  <a:pt x="0" y="379412"/>
                </a:lnTo>
                <a:lnTo>
                  <a:pt x="6210" y="385622"/>
                </a:lnTo>
                <a:lnTo>
                  <a:pt x="239890" y="385622"/>
                </a:lnTo>
                <a:lnTo>
                  <a:pt x="242608" y="382905"/>
                </a:lnTo>
                <a:lnTo>
                  <a:pt x="242608" y="376199"/>
                </a:lnTo>
                <a:lnTo>
                  <a:pt x="239890" y="373494"/>
                </a:lnTo>
                <a:lnTo>
                  <a:pt x="12915" y="373494"/>
                </a:lnTo>
                <a:lnTo>
                  <a:pt x="12128" y="372706"/>
                </a:lnTo>
                <a:lnTo>
                  <a:pt x="12128" y="359384"/>
                </a:lnTo>
                <a:lnTo>
                  <a:pt x="12801" y="358711"/>
                </a:lnTo>
                <a:lnTo>
                  <a:pt x="233057" y="358711"/>
                </a:lnTo>
                <a:lnTo>
                  <a:pt x="235889" y="355879"/>
                </a:lnTo>
                <a:lnTo>
                  <a:pt x="235889" y="349186"/>
                </a:lnTo>
                <a:lnTo>
                  <a:pt x="233172" y="346468"/>
                </a:lnTo>
                <a:close/>
              </a:path>
              <a:path w="436880" h="436880">
                <a:moveTo>
                  <a:pt x="401214" y="300520"/>
                </a:moveTo>
                <a:lnTo>
                  <a:pt x="386588" y="300520"/>
                </a:lnTo>
                <a:lnTo>
                  <a:pt x="390766" y="304698"/>
                </a:lnTo>
                <a:lnTo>
                  <a:pt x="390766" y="308165"/>
                </a:lnTo>
                <a:lnTo>
                  <a:pt x="320217" y="378714"/>
                </a:lnTo>
                <a:lnTo>
                  <a:pt x="319062" y="379107"/>
                </a:lnTo>
                <a:lnTo>
                  <a:pt x="336969" y="379107"/>
                </a:lnTo>
                <a:lnTo>
                  <a:pt x="397217" y="318858"/>
                </a:lnTo>
                <a:lnTo>
                  <a:pt x="401075" y="313044"/>
                </a:lnTo>
                <a:lnTo>
                  <a:pt x="402234" y="307078"/>
                </a:lnTo>
                <a:lnTo>
                  <a:pt x="402361" y="306425"/>
                </a:lnTo>
                <a:lnTo>
                  <a:pt x="401251" y="300710"/>
                </a:lnTo>
                <a:lnTo>
                  <a:pt x="401214" y="300520"/>
                </a:lnTo>
                <a:close/>
              </a:path>
              <a:path w="436880" h="436880">
                <a:moveTo>
                  <a:pt x="311869" y="326313"/>
                </a:moveTo>
                <a:lnTo>
                  <a:pt x="295046" y="326313"/>
                </a:lnTo>
                <a:lnTo>
                  <a:pt x="298386" y="327215"/>
                </a:lnTo>
                <a:lnTo>
                  <a:pt x="316572" y="358711"/>
                </a:lnTo>
                <a:lnTo>
                  <a:pt x="318223" y="359803"/>
                </a:lnTo>
                <a:lnTo>
                  <a:pt x="321957" y="360299"/>
                </a:lnTo>
                <a:lnTo>
                  <a:pt x="323837" y="359664"/>
                </a:lnTo>
                <a:lnTo>
                  <a:pt x="339344" y="344157"/>
                </a:lnTo>
                <a:lnTo>
                  <a:pt x="322173" y="344157"/>
                </a:lnTo>
                <a:lnTo>
                  <a:pt x="311869" y="326313"/>
                </a:lnTo>
                <a:close/>
              </a:path>
              <a:path w="436880" h="436880">
                <a:moveTo>
                  <a:pt x="233172" y="319443"/>
                </a:moveTo>
                <a:lnTo>
                  <a:pt x="23317" y="319443"/>
                </a:lnTo>
                <a:lnTo>
                  <a:pt x="17106" y="325653"/>
                </a:lnTo>
                <a:lnTo>
                  <a:pt x="17221" y="346468"/>
                </a:lnTo>
                <a:lnTo>
                  <a:pt x="30022" y="346468"/>
                </a:lnTo>
                <a:lnTo>
                  <a:pt x="29235" y="345681"/>
                </a:lnTo>
                <a:lnTo>
                  <a:pt x="29235" y="332359"/>
                </a:lnTo>
                <a:lnTo>
                  <a:pt x="30022" y="331571"/>
                </a:lnTo>
                <a:lnTo>
                  <a:pt x="233172" y="331571"/>
                </a:lnTo>
                <a:lnTo>
                  <a:pt x="235889" y="328853"/>
                </a:lnTo>
                <a:lnTo>
                  <a:pt x="235889" y="322160"/>
                </a:lnTo>
                <a:lnTo>
                  <a:pt x="233172" y="319443"/>
                </a:lnTo>
                <a:close/>
              </a:path>
              <a:path w="436880" h="436880">
                <a:moveTo>
                  <a:pt x="384784" y="288848"/>
                </a:moveTo>
                <a:lnTo>
                  <a:pt x="378165" y="290134"/>
                </a:lnTo>
                <a:lnTo>
                  <a:pt x="372351" y="293992"/>
                </a:lnTo>
                <a:lnTo>
                  <a:pt x="322173" y="344157"/>
                </a:lnTo>
                <a:lnTo>
                  <a:pt x="339344" y="344157"/>
                </a:lnTo>
                <a:lnTo>
                  <a:pt x="382981" y="300520"/>
                </a:lnTo>
                <a:lnTo>
                  <a:pt x="401214" y="300520"/>
                </a:lnTo>
                <a:lnTo>
                  <a:pt x="401075" y="299806"/>
                </a:lnTo>
                <a:lnTo>
                  <a:pt x="397217" y="293992"/>
                </a:lnTo>
                <a:lnTo>
                  <a:pt x="391403" y="290134"/>
                </a:lnTo>
                <a:lnTo>
                  <a:pt x="384784" y="288848"/>
                </a:lnTo>
                <a:close/>
              </a:path>
              <a:path w="436880" h="436880">
                <a:moveTo>
                  <a:pt x="58331" y="153911"/>
                </a:moveTo>
                <a:lnTo>
                  <a:pt x="46189" y="153911"/>
                </a:lnTo>
                <a:lnTo>
                  <a:pt x="46189" y="319443"/>
                </a:lnTo>
                <a:lnTo>
                  <a:pt x="58331" y="319443"/>
                </a:lnTo>
                <a:lnTo>
                  <a:pt x="58331" y="153911"/>
                </a:lnTo>
                <a:close/>
              </a:path>
              <a:path w="436880" h="436880">
                <a:moveTo>
                  <a:pt x="123075" y="153911"/>
                </a:moveTo>
                <a:lnTo>
                  <a:pt x="90411" y="153911"/>
                </a:lnTo>
                <a:lnTo>
                  <a:pt x="90411" y="319443"/>
                </a:lnTo>
                <a:lnTo>
                  <a:pt x="123075" y="319443"/>
                </a:lnTo>
                <a:lnTo>
                  <a:pt x="130522" y="315861"/>
                </a:lnTo>
                <a:lnTo>
                  <a:pt x="102539" y="315861"/>
                </a:lnTo>
                <a:lnTo>
                  <a:pt x="102539" y="157492"/>
                </a:lnTo>
                <a:lnTo>
                  <a:pt x="130522" y="157492"/>
                </a:lnTo>
                <a:lnTo>
                  <a:pt x="123075" y="153911"/>
                </a:lnTo>
                <a:close/>
              </a:path>
              <a:path w="436880" h="436880">
                <a:moveTo>
                  <a:pt x="130522" y="157492"/>
                </a:moveTo>
                <a:lnTo>
                  <a:pt x="102539" y="157492"/>
                </a:lnTo>
                <a:lnTo>
                  <a:pt x="166573" y="188290"/>
                </a:lnTo>
                <a:lnTo>
                  <a:pt x="166573" y="285064"/>
                </a:lnTo>
                <a:lnTo>
                  <a:pt x="102539" y="315861"/>
                </a:lnTo>
                <a:lnTo>
                  <a:pt x="130522" y="315861"/>
                </a:lnTo>
                <a:lnTo>
                  <a:pt x="177368" y="293331"/>
                </a:lnTo>
                <a:lnTo>
                  <a:pt x="178701" y="291198"/>
                </a:lnTo>
                <a:lnTo>
                  <a:pt x="178701" y="182143"/>
                </a:lnTo>
                <a:lnTo>
                  <a:pt x="177368" y="180022"/>
                </a:lnTo>
                <a:lnTo>
                  <a:pt x="130522" y="157492"/>
                </a:lnTo>
                <a:close/>
              </a:path>
              <a:path w="436880" h="436880">
                <a:moveTo>
                  <a:pt x="309829" y="153911"/>
                </a:moveTo>
                <a:lnTo>
                  <a:pt x="277152" y="153911"/>
                </a:lnTo>
                <a:lnTo>
                  <a:pt x="222859" y="180022"/>
                </a:lnTo>
                <a:lnTo>
                  <a:pt x="221526" y="182143"/>
                </a:lnTo>
                <a:lnTo>
                  <a:pt x="221526" y="291198"/>
                </a:lnTo>
                <a:lnTo>
                  <a:pt x="222859" y="293331"/>
                </a:lnTo>
                <a:lnTo>
                  <a:pt x="237807" y="300520"/>
                </a:lnTo>
                <a:lnTo>
                  <a:pt x="238696" y="300710"/>
                </a:lnTo>
                <a:lnTo>
                  <a:pt x="241846" y="300710"/>
                </a:lnTo>
                <a:lnTo>
                  <a:pt x="244005" y="299440"/>
                </a:lnTo>
                <a:lnTo>
                  <a:pt x="246507" y="294246"/>
                </a:lnTo>
                <a:lnTo>
                  <a:pt x="245237" y="290626"/>
                </a:lnTo>
                <a:lnTo>
                  <a:pt x="233654" y="285064"/>
                </a:lnTo>
                <a:lnTo>
                  <a:pt x="233654" y="188290"/>
                </a:lnTo>
                <a:lnTo>
                  <a:pt x="297688" y="157492"/>
                </a:lnTo>
                <a:lnTo>
                  <a:pt x="309829" y="157492"/>
                </a:lnTo>
                <a:lnTo>
                  <a:pt x="309829" y="153911"/>
                </a:lnTo>
                <a:close/>
              </a:path>
              <a:path w="436880" h="436880">
                <a:moveTo>
                  <a:pt x="309829" y="157492"/>
                </a:moveTo>
                <a:lnTo>
                  <a:pt x="297688" y="157492"/>
                </a:lnTo>
                <a:lnTo>
                  <a:pt x="297688" y="237147"/>
                </a:lnTo>
                <a:lnTo>
                  <a:pt x="300405" y="239852"/>
                </a:lnTo>
                <a:lnTo>
                  <a:pt x="307111" y="239852"/>
                </a:lnTo>
                <a:lnTo>
                  <a:pt x="309829" y="237147"/>
                </a:lnTo>
                <a:lnTo>
                  <a:pt x="309829" y="157492"/>
                </a:lnTo>
                <a:close/>
              </a:path>
              <a:path w="436880" h="436880">
                <a:moveTo>
                  <a:pt x="354037" y="153911"/>
                </a:moveTo>
                <a:lnTo>
                  <a:pt x="341909" y="153911"/>
                </a:lnTo>
                <a:lnTo>
                  <a:pt x="341909" y="230835"/>
                </a:lnTo>
                <a:lnTo>
                  <a:pt x="344614" y="233553"/>
                </a:lnTo>
                <a:lnTo>
                  <a:pt x="351320" y="233553"/>
                </a:lnTo>
                <a:lnTo>
                  <a:pt x="354037" y="230835"/>
                </a:lnTo>
                <a:lnTo>
                  <a:pt x="354037" y="153911"/>
                </a:lnTo>
                <a:close/>
              </a:path>
              <a:path w="436880" h="436880">
                <a:moveTo>
                  <a:pt x="200113" y="0"/>
                </a:moveTo>
                <a:lnTo>
                  <a:pt x="152287" y="7407"/>
                </a:lnTo>
                <a:lnTo>
                  <a:pt x="109118" y="29083"/>
                </a:lnTo>
                <a:lnTo>
                  <a:pt x="76450" y="60298"/>
                </a:lnTo>
                <a:lnTo>
                  <a:pt x="54127" y="99390"/>
                </a:lnTo>
                <a:lnTo>
                  <a:pt x="23787" y="99390"/>
                </a:lnTo>
                <a:lnTo>
                  <a:pt x="17106" y="106070"/>
                </a:lnTo>
                <a:lnTo>
                  <a:pt x="17106" y="147231"/>
                </a:lnTo>
                <a:lnTo>
                  <a:pt x="23787" y="153911"/>
                </a:lnTo>
                <a:lnTo>
                  <a:pt x="376440" y="153911"/>
                </a:lnTo>
                <a:lnTo>
                  <a:pt x="383120" y="147231"/>
                </a:lnTo>
                <a:lnTo>
                  <a:pt x="383120" y="141782"/>
                </a:lnTo>
                <a:lnTo>
                  <a:pt x="30467" y="141782"/>
                </a:lnTo>
                <a:lnTo>
                  <a:pt x="29235" y="140538"/>
                </a:lnTo>
                <a:lnTo>
                  <a:pt x="29235" y="112763"/>
                </a:lnTo>
                <a:lnTo>
                  <a:pt x="30467" y="111518"/>
                </a:lnTo>
                <a:lnTo>
                  <a:pt x="60871" y="111518"/>
                </a:lnTo>
                <a:lnTo>
                  <a:pt x="63144" y="109918"/>
                </a:lnTo>
                <a:lnTo>
                  <a:pt x="85476" y="68540"/>
                </a:lnTo>
                <a:lnTo>
                  <a:pt x="117060" y="38425"/>
                </a:lnTo>
                <a:lnTo>
                  <a:pt x="156148" y="19008"/>
                </a:lnTo>
                <a:lnTo>
                  <a:pt x="200113" y="12128"/>
                </a:lnTo>
                <a:lnTo>
                  <a:pt x="259517" y="12128"/>
                </a:lnTo>
                <a:lnTo>
                  <a:pt x="247940" y="7407"/>
                </a:lnTo>
                <a:lnTo>
                  <a:pt x="224449" y="1868"/>
                </a:lnTo>
                <a:lnTo>
                  <a:pt x="200113" y="0"/>
                </a:lnTo>
                <a:close/>
              </a:path>
              <a:path w="436880" h="436880">
                <a:moveTo>
                  <a:pt x="259517" y="12128"/>
                </a:moveTo>
                <a:lnTo>
                  <a:pt x="200113" y="12128"/>
                </a:lnTo>
                <a:lnTo>
                  <a:pt x="244084" y="19008"/>
                </a:lnTo>
                <a:lnTo>
                  <a:pt x="283171" y="38425"/>
                </a:lnTo>
                <a:lnTo>
                  <a:pt x="314753" y="68540"/>
                </a:lnTo>
                <a:lnTo>
                  <a:pt x="336207" y="107518"/>
                </a:lnTo>
                <a:lnTo>
                  <a:pt x="337013" y="109728"/>
                </a:lnTo>
                <a:lnTo>
                  <a:pt x="337083" y="109918"/>
                </a:lnTo>
                <a:lnTo>
                  <a:pt x="339356" y="111518"/>
                </a:lnTo>
                <a:lnTo>
                  <a:pt x="369760" y="111518"/>
                </a:lnTo>
                <a:lnTo>
                  <a:pt x="370992" y="112763"/>
                </a:lnTo>
                <a:lnTo>
                  <a:pt x="370992" y="140538"/>
                </a:lnTo>
                <a:lnTo>
                  <a:pt x="369760" y="141782"/>
                </a:lnTo>
                <a:lnTo>
                  <a:pt x="383120" y="141782"/>
                </a:lnTo>
                <a:lnTo>
                  <a:pt x="383120" y="106070"/>
                </a:lnTo>
                <a:lnTo>
                  <a:pt x="376440" y="99390"/>
                </a:lnTo>
                <a:lnTo>
                  <a:pt x="346100" y="99390"/>
                </a:lnTo>
                <a:lnTo>
                  <a:pt x="336318" y="78973"/>
                </a:lnTo>
                <a:lnTo>
                  <a:pt x="323776" y="60298"/>
                </a:lnTo>
                <a:lnTo>
                  <a:pt x="308649" y="43592"/>
                </a:lnTo>
                <a:lnTo>
                  <a:pt x="291109" y="29083"/>
                </a:lnTo>
                <a:lnTo>
                  <a:pt x="270267" y="16512"/>
                </a:lnTo>
                <a:lnTo>
                  <a:pt x="259517" y="12128"/>
                </a:lnTo>
                <a:close/>
              </a:path>
              <a:path w="436880" h="436880">
                <a:moveTo>
                  <a:pt x="203873" y="26784"/>
                </a:moveTo>
                <a:lnTo>
                  <a:pt x="196354" y="26784"/>
                </a:lnTo>
                <a:lnTo>
                  <a:pt x="193027" y="28892"/>
                </a:lnTo>
                <a:lnTo>
                  <a:pt x="181343" y="53759"/>
                </a:lnTo>
                <a:lnTo>
                  <a:pt x="154089" y="57188"/>
                </a:lnTo>
                <a:lnTo>
                  <a:pt x="151053" y="59702"/>
                </a:lnTo>
                <a:lnTo>
                  <a:pt x="148729" y="66840"/>
                </a:lnTo>
                <a:lnTo>
                  <a:pt x="149707" y="70662"/>
                </a:lnTo>
                <a:lnTo>
                  <a:pt x="169748" y="89458"/>
                </a:lnTo>
                <a:lnTo>
                  <a:pt x="164579" y="116446"/>
                </a:lnTo>
                <a:lnTo>
                  <a:pt x="166039" y="120103"/>
                </a:lnTo>
                <a:lnTo>
                  <a:pt x="172110" y="124523"/>
                </a:lnTo>
                <a:lnTo>
                  <a:pt x="176047" y="124764"/>
                </a:lnTo>
                <a:lnTo>
                  <a:pt x="200113" y="111518"/>
                </a:lnTo>
                <a:lnTo>
                  <a:pt x="234704" y="111518"/>
                </a:lnTo>
                <a:lnTo>
                  <a:pt x="234398" y="109918"/>
                </a:lnTo>
                <a:lnTo>
                  <a:pt x="234361" y="109728"/>
                </a:lnTo>
                <a:lnTo>
                  <a:pt x="178219" y="109728"/>
                </a:lnTo>
                <a:lnTo>
                  <a:pt x="182676" y="86410"/>
                </a:lnTo>
                <a:lnTo>
                  <a:pt x="182003" y="84315"/>
                </a:lnTo>
                <a:lnTo>
                  <a:pt x="164693" y="68084"/>
                </a:lnTo>
                <a:lnTo>
                  <a:pt x="188239" y="65112"/>
                </a:lnTo>
                <a:lnTo>
                  <a:pt x="190017" y="63817"/>
                </a:lnTo>
                <a:lnTo>
                  <a:pt x="200113" y="42341"/>
                </a:lnTo>
                <a:lnTo>
                  <a:pt x="213519" y="42341"/>
                </a:lnTo>
                <a:lnTo>
                  <a:pt x="207290" y="29083"/>
                </a:lnTo>
                <a:lnTo>
                  <a:pt x="207200" y="28892"/>
                </a:lnTo>
                <a:lnTo>
                  <a:pt x="203873" y="26784"/>
                </a:lnTo>
                <a:close/>
              </a:path>
              <a:path w="436880" h="436880">
                <a:moveTo>
                  <a:pt x="234704" y="111518"/>
                </a:moveTo>
                <a:lnTo>
                  <a:pt x="200113" y="111518"/>
                </a:lnTo>
                <a:lnTo>
                  <a:pt x="222351" y="123761"/>
                </a:lnTo>
                <a:lnTo>
                  <a:pt x="223951" y="124167"/>
                </a:lnTo>
                <a:lnTo>
                  <a:pt x="227507" y="124167"/>
                </a:lnTo>
                <a:lnTo>
                  <a:pt x="229476" y="123545"/>
                </a:lnTo>
                <a:lnTo>
                  <a:pt x="234200" y="120103"/>
                </a:lnTo>
                <a:lnTo>
                  <a:pt x="235648" y="116446"/>
                </a:lnTo>
                <a:lnTo>
                  <a:pt x="234704" y="111518"/>
                </a:lnTo>
                <a:close/>
              </a:path>
              <a:path w="436880" h="436880">
                <a:moveTo>
                  <a:pt x="201218" y="98272"/>
                </a:moveTo>
                <a:lnTo>
                  <a:pt x="199009" y="98272"/>
                </a:lnTo>
                <a:lnTo>
                  <a:pt x="178219" y="109728"/>
                </a:lnTo>
                <a:lnTo>
                  <a:pt x="222008" y="109728"/>
                </a:lnTo>
                <a:lnTo>
                  <a:pt x="201218" y="98272"/>
                </a:lnTo>
                <a:close/>
              </a:path>
              <a:path w="436880" h="436880">
                <a:moveTo>
                  <a:pt x="213519" y="42341"/>
                </a:moveTo>
                <a:lnTo>
                  <a:pt x="200113" y="42341"/>
                </a:lnTo>
                <a:lnTo>
                  <a:pt x="210210" y="63817"/>
                </a:lnTo>
                <a:lnTo>
                  <a:pt x="211988" y="65112"/>
                </a:lnTo>
                <a:lnTo>
                  <a:pt x="235534" y="68084"/>
                </a:lnTo>
                <a:lnTo>
                  <a:pt x="218224" y="84315"/>
                </a:lnTo>
                <a:lnTo>
                  <a:pt x="217551" y="86410"/>
                </a:lnTo>
                <a:lnTo>
                  <a:pt x="222008" y="109728"/>
                </a:lnTo>
                <a:lnTo>
                  <a:pt x="234361" y="109728"/>
                </a:lnTo>
                <a:lnTo>
                  <a:pt x="230479" y="89458"/>
                </a:lnTo>
                <a:lnTo>
                  <a:pt x="250520" y="70662"/>
                </a:lnTo>
                <a:lnTo>
                  <a:pt x="251498" y="66840"/>
                </a:lnTo>
                <a:lnTo>
                  <a:pt x="249174" y="59702"/>
                </a:lnTo>
                <a:lnTo>
                  <a:pt x="246138" y="57188"/>
                </a:lnTo>
                <a:lnTo>
                  <a:pt x="218884" y="53759"/>
                </a:lnTo>
                <a:lnTo>
                  <a:pt x="213519" y="42341"/>
                </a:lnTo>
                <a:close/>
              </a:path>
            </a:pathLst>
          </a:custGeom>
          <a:solidFill>
            <a:srgbClr val="FFFFFF"/>
          </a:solidFill>
        </p:spPr>
        <p:txBody>
          <a:bodyPr wrap="square" lIns="0" tIns="0" rIns="0" bIns="0" rtlCol="0"/>
          <a:lstStyle/>
          <a:p>
            <a:endParaRPr/>
          </a:p>
        </p:txBody>
      </p:sp>
      <p:sp>
        <p:nvSpPr>
          <p:cNvPr id="5" name="object 5"/>
          <p:cNvSpPr txBox="1"/>
          <p:nvPr/>
        </p:nvSpPr>
        <p:spPr>
          <a:xfrm>
            <a:off x="1232352" y="2931907"/>
            <a:ext cx="1233805" cy="845819"/>
          </a:xfrm>
          <a:prstGeom prst="rect">
            <a:avLst/>
          </a:prstGeom>
        </p:spPr>
        <p:txBody>
          <a:bodyPr vert="horz" wrap="square" lIns="0" tIns="24765" rIns="0" bIns="0" rtlCol="0">
            <a:spAutoFit/>
          </a:bodyPr>
          <a:lstStyle/>
          <a:p>
            <a:pPr marL="619125">
              <a:lnSpc>
                <a:spcPct val="100000"/>
              </a:lnSpc>
              <a:spcBef>
                <a:spcPts val="195"/>
              </a:spcBef>
            </a:pPr>
            <a:r>
              <a:rPr sz="1200" spc="-10" dirty="0">
                <a:solidFill>
                  <a:srgbClr val="FFFFFF"/>
                </a:solidFill>
                <a:latin typeface="Arial"/>
                <a:cs typeface="Arial"/>
              </a:rPr>
              <a:t>Founded</a:t>
            </a:r>
            <a:endParaRPr sz="1200">
              <a:latin typeface="Arial"/>
              <a:cs typeface="Arial"/>
            </a:endParaRPr>
          </a:p>
          <a:p>
            <a:pPr marL="12700">
              <a:lnSpc>
                <a:spcPct val="100000"/>
              </a:lnSpc>
              <a:spcBef>
                <a:spcPts val="305"/>
              </a:spcBef>
            </a:pPr>
            <a:r>
              <a:rPr sz="3850" spc="-20" dirty="0">
                <a:solidFill>
                  <a:srgbClr val="FFFFFF"/>
                </a:solidFill>
                <a:latin typeface="Arial"/>
                <a:cs typeface="Arial"/>
              </a:rPr>
              <a:t>2009</a:t>
            </a:r>
            <a:endParaRPr sz="3850">
              <a:latin typeface="Arial"/>
              <a:cs typeface="Arial"/>
            </a:endParaRPr>
          </a:p>
        </p:txBody>
      </p:sp>
      <p:sp>
        <p:nvSpPr>
          <p:cNvPr id="6" name="object 6"/>
          <p:cNvSpPr txBox="1"/>
          <p:nvPr/>
        </p:nvSpPr>
        <p:spPr>
          <a:xfrm>
            <a:off x="4397988" y="2770086"/>
            <a:ext cx="1353820" cy="1007744"/>
          </a:xfrm>
          <a:prstGeom prst="rect">
            <a:avLst/>
          </a:prstGeom>
        </p:spPr>
        <p:txBody>
          <a:bodyPr vert="horz" wrap="square" lIns="0" tIns="22860" rIns="0" bIns="0" rtlCol="0">
            <a:spAutoFit/>
          </a:bodyPr>
          <a:lstStyle/>
          <a:p>
            <a:pPr marL="621030" marR="5080">
              <a:lnSpc>
                <a:spcPts val="1400"/>
              </a:lnSpc>
              <a:spcBef>
                <a:spcPts val="180"/>
              </a:spcBef>
            </a:pPr>
            <a:r>
              <a:rPr sz="1200" spc="-10" dirty="0">
                <a:solidFill>
                  <a:srgbClr val="FFFFFF"/>
                </a:solidFill>
                <a:latin typeface="Arial"/>
                <a:cs typeface="Arial"/>
              </a:rPr>
              <a:t>Accredited courses</a:t>
            </a:r>
            <a:endParaRPr sz="1200">
              <a:latin typeface="Arial"/>
              <a:cs typeface="Arial"/>
            </a:endParaRPr>
          </a:p>
          <a:p>
            <a:pPr marL="12700">
              <a:lnSpc>
                <a:spcPct val="100000"/>
              </a:lnSpc>
              <a:spcBef>
                <a:spcPts val="234"/>
              </a:spcBef>
            </a:pPr>
            <a:r>
              <a:rPr sz="3850" spc="-25" dirty="0">
                <a:solidFill>
                  <a:srgbClr val="FFFFFF"/>
                </a:solidFill>
                <a:latin typeface="Arial"/>
                <a:cs typeface="Arial"/>
              </a:rPr>
              <a:t>65+</a:t>
            </a:r>
            <a:endParaRPr sz="3850">
              <a:latin typeface="Arial"/>
              <a:cs typeface="Arial"/>
            </a:endParaRPr>
          </a:p>
        </p:txBody>
      </p:sp>
      <p:sp>
        <p:nvSpPr>
          <p:cNvPr id="7" name="object 7"/>
          <p:cNvSpPr txBox="1"/>
          <p:nvPr/>
        </p:nvSpPr>
        <p:spPr>
          <a:xfrm>
            <a:off x="7827509" y="2919107"/>
            <a:ext cx="1338580" cy="858519"/>
          </a:xfrm>
          <a:prstGeom prst="rect">
            <a:avLst/>
          </a:prstGeom>
        </p:spPr>
        <p:txBody>
          <a:bodyPr vert="horz" wrap="square" lIns="0" tIns="27940" rIns="0" bIns="0" rtlCol="0">
            <a:spAutoFit/>
          </a:bodyPr>
          <a:lstStyle/>
          <a:p>
            <a:pPr marL="571500">
              <a:lnSpc>
                <a:spcPct val="100000"/>
              </a:lnSpc>
              <a:spcBef>
                <a:spcPts val="220"/>
              </a:spcBef>
            </a:pPr>
            <a:r>
              <a:rPr sz="1200" spc="-10" dirty="0">
                <a:solidFill>
                  <a:srgbClr val="FFFFFF"/>
                </a:solidFill>
                <a:latin typeface="Arial"/>
                <a:cs typeface="Arial"/>
              </a:rPr>
              <a:t>Employees</a:t>
            </a:r>
            <a:endParaRPr sz="1200">
              <a:latin typeface="Arial"/>
              <a:cs typeface="Arial"/>
            </a:endParaRPr>
          </a:p>
          <a:p>
            <a:pPr marL="12700">
              <a:lnSpc>
                <a:spcPct val="100000"/>
              </a:lnSpc>
              <a:spcBef>
                <a:spcPts val="380"/>
              </a:spcBef>
            </a:pPr>
            <a:r>
              <a:rPr sz="3850" spc="-20" dirty="0">
                <a:solidFill>
                  <a:srgbClr val="FFFFFF"/>
                </a:solidFill>
                <a:latin typeface="Arial"/>
                <a:cs typeface="Arial"/>
              </a:rPr>
              <a:t>200+</a:t>
            </a:r>
            <a:endParaRPr sz="3850">
              <a:latin typeface="Arial"/>
              <a:cs typeface="Arial"/>
            </a:endParaRPr>
          </a:p>
        </p:txBody>
      </p:sp>
      <p:grpSp>
        <p:nvGrpSpPr>
          <p:cNvPr id="8" name="object 8"/>
          <p:cNvGrpSpPr/>
          <p:nvPr/>
        </p:nvGrpSpPr>
        <p:grpSpPr>
          <a:xfrm>
            <a:off x="6084044" y="1918677"/>
            <a:ext cx="2674620" cy="5641340"/>
            <a:chOff x="6084044" y="1918677"/>
            <a:chExt cx="2674620" cy="5641340"/>
          </a:xfrm>
        </p:grpSpPr>
        <p:pic>
          <p:nvPicPr>
            <p:cNvPr id="9" name="object 9"/>
            <p:cNvPicPr/>
            <p:nvPr/>
          </p:nvPicPr>
          <p:blipFill>
            <a:blip r:embed="rId2" cstate="print"/>
            <a:stretch>
              <a:fillRect/>
            </a:stretch>
          </p:blipFill>
          <p:spPr>
            <a:xfrm>
              <a:off x="7840248" y="2718029"/>
              <a:ext cx="387555" cy="430993"/>
            </a:xfrm>
            <a:prstGeom prst="rect">
              <a:avLst/>
            </a:prstGeom>
          </p:spPr>
        </p:pic>
        <p:pic>
          <p:nvPicPr>
            <p:cNvPr id="10" name="object 10"/>
            <p:cNvPicPr/>
            <p:nvPr/>
          </p:nvPicPr>
          <p:blipFill>
            <a:blip r:embed="rId3" cstate="print"/>
            <a:stretch>
              <a:fillRect/>
            </a:stretch>
          </p:blipFill>
          <p:spPr>
            <a:xfrm>
              <a:off x="6084044" y="1918677"/>
              <a:ext cx="2674014" cy="5641327"/>
            </a:xfrm>
            <a:prstGeom prst="rect">
              <a:avLst/>
            </a:prstGeom>
          </p:spPr>
        </p:pic>
        <p:pic>
          <p:nvPicPr>
            <p:cNvPr id="11" name="object 11"/>
            <p:cNvPicPr/>
            <p:nvPr/>
          </p:nvPicPr>
          <p:blipFill>
            <a:blip r:embed="rId4" cstate="print"/>
            <a:stretch>
              <a:fillRect/>
            </a:stretch>
          </p:blipFill>
          <p:spPr>
            <a:xfrm>
              <a:off x="6084045" y="1918677"/>
              <a:ext cx="2674014" cy="5641327"/>
            </a:xfrm>
            <a:prstGeom prst="rect">
              <a:avLst/>
            </a:prstGeom>
          </p:spPr>
        </p:pic>
      </p:grpSp>
      <p:sp>
        <p:nvSpPr>
          <p:cNvPr id="12" name="object 12"/>
          <p:cNvSpPr txBox="1"/>
          <p:nvPr/>
        </p:nvSpPr>
        <p:spPr>
          <a:xfrm>
            <a:off x="6446850" y="4570817"/>
            <a:ext cx="568325" cy="610870"/>
          </a:xfrm>
          <a:prstGeom prst="rect">
            <a:avLst/>
          </a:prstGeom>
        </p:spPr>
        <p:txBody>
          <a:bodyPr vert="horz" wrap="square" lIns="0" tIns="11430" rIns="0" bIns="0" rtlCol="0">
            <a:spAutoFit/>
          </a:bodyPr>
          <a:lstStyle/>
          <a:p>
            <a:pPr marL="12700">
              <a:lnSpc>
                <a:spcPct val="100000"/>
              </a:lnSpc>
              <a:spcBef>
                <a:spcPts val="90"/>
              </a:spcBef>
            </a:pPr>
            <a:r>
              <a:rPr sz="3850" spc="-25" dirty="0">
                <a:solidFill>
                  <a:srgbClr val="FFFFFF"/>
                </a:solidFill>
                <a:latin typeface="Arial"/>
                <a:cs typeface="Arial"/>
              </a:rPr>
              <a:t>03</a:t>
            </a:r>
            <a:endParaRPr sz="3850">
              <a:latin typeface="Arial"/>
              <a:cs typeface="Arial"/>
            </a:endParaRPr>
          </a:p>
        </p:txBody>
      </p:sp>
      <p:grpSp>
        <p:nvGrpSpPr>
          <p:cNvPr id="13" name="object 13"/>
          <p:cNvGrpSpPr/>
          <p:nvPr/>
        </p:nvGrpSpPr>
        <p:grpSpPr>
          <a:xfrm>
            <a:off x="0" y="2739136"/>
            <a:ext cx="9890760" cy="2974340"/>
            <a:chOff x="0" y="2739136"/>
            <a:chExt cx="9890760" cy="2974340"/>
          </a:xfrm>
        </p:grpSpPr>
        <p:pic>
          <p:nvPicPr>
            <p:cNvPr id="14" name="object 14"/>
            <p:cNvPicPr/>
            <p:nvPr/>
          </p:nvPicPr>
          <p:blipFill>
            <a:blip r:embed="rId5" cstate="print"/>
            <a:stretch>
              <a:fillRect/>
            </a:stretch>
          </p:blipFill>
          <p:spPr>
            <a:xfrm>
              <a:off x="6459541" y="5296328"/>
              <a:ext cx="416877" cy="416560"/>
            </a:xfrm>
            <a:prstGeom prst="rect">
              <a:avLst/>
            </a:prstGeom>
          </p:spPr>
        </p:pic>
        <p:sp>
          <p:nvSpPr>
            <p:cNvPr id="15" name="object 15"/>
            <p:cNvSpPr/>
            <p:nvPr/>
          </p:nvSpPr>
          <p:spPr>
            <a:xfrm>
              <a:off x="0" y="4145167"/>
              <a:ext cx="19050" cy="0"/>
            </a:xfrm>
            <a:custGeom>
              <a:avLst/>
              <a:gdLst/>
              <a:ahLst/>
              <a:cxnLst/>
              <a:rect l="l" t="t" r="r" b="b"/>
              <a:pathLst>
                <a:path w="19050">
                  <a:moveTo>
                    <a:pt x="0" y="0"/>
                  </a:moveTo>
                  <a:lnTo>
                    <a:pt x="19050" y="0"/>
                  </a:lnTo>
                </a:path>
              </a:pathLst>
            </a:custGeom>
            <a:ln w="6350">
              <a:solidFill>
                <a:srgbClr val="FFFFFF"/>
              </a:solidFill>
            </a:ln>
          </p:spPr>
          <p:txBody>
            <a:bodyPr wrap="square" lIns="0" tIns="0" rIns="0" bIns="0" rtlCol="0"/>
            <a:lstStyle/>
            <a:p>
              <a:endParaRPr/>
            </a:p>
          </p:txBody>
        </p:sp>
        <p:sp>
          <p:nvSpPr>
            <p:cNvPr id="16" name="object 16"/>
            <p:cNvSpPr/>
            <p:nvPr/>
          </p:nvSpPr>
          <p:spPr>
            <a:xfrm>
              <a:off x="57236" y="4145167"/>
              <a:ext cx="9833610" cy="0"/>
            </a:xfrm>
            <a:custGeom>
              <a:avLst/>
              <a:gdLst/>
              <a:ahLst/>
              <a:cxnLst/>
              <a:rect l="l" t="t" r="r" b="b"/>
              <a:pathLst>
                <a:path w="9833610">
                  <a:moveTo>
                    <a:pt x="0" y="0"/>
                  </a:moveTo>
                  <a:lnTo>
                    <a:pt x="9833000" y="0"/>
                  </a:lnTo>
                </a:path>
              </a:pathLst>
            </a:custGeom>
            <a:ln w="6350">
              <a:solidFill>
                <a:srgbClr val="FFFFFF"/>
              </a:solidFill>
              <a:prstDash val="dash"/>
            </a:ln>
          </p:spPr>
          <p:txBody>
            <a:bodyPr wrap="square" lIns="0" tIns="0" rIns="0" bIns="0" rtlCol="0"/>
            <a:lstStyle/>
            <a:p>
              <a:endParaRPr/>
            </a:p>
          </p:txBody>
        </p:sp>
        <p:sp>
          <p:nvSpPr>
            <p:cNvPr id="17" name="object 17"/>
            <p:cNvSpPr/>
            <p:nvPr/>
          </p:nvSpPr>
          <p:spPr>
            <a:xfrm>
              <a:off x="7579383" y="2761818"/>
              <a:ext cx="0" cy="1383665"/>
            </a:xfrm>
            <a:custGeom>
              <a:avLst/>
              <a:gdLst/>
              <a:ahLst/>
              <a:cxnLst/>
              <a:rect l="l" t="t" r="r" b="b"/>
              <a:pathLst>
                <a:path h="1383664">
                  <a:moveTo>
                    <a:pt x="0" y="0"/>
                  </a:moveTo>
                  <a:lnTo>
                    <a:pt x="0" y="1383347"/>
                  </a:lnTo>
                </a:path>
              </a:pathLst>
            </a:custGeom>
            <a:ln w="6350">
              <a:solidFill>
                <a:srgbClr val="FFFFFF"/>
              </a:solidFill>
              <a:prstDash val="dash"/>
            </a:ln>
          </p:spPr>
          <p:txBody>
            <a:bodyPr wrap="square" lIns="0" tIns="0" rIns="0" bIns="0" rtlCol="0"/>
            <a:lstStyle/>
            <a:p>
              <a:endParaRPr/>
            </a:p>
          </p:txBody>
        </p:sp>
        <p:sp>
          <p:nvSpPr>
            <p:cNvPr id="18" name="object 18"/>
            <p:cNvSpPr/>
            <p:nvPr/>
          </p:nvSpPr>
          <p:spPr>
            <a:xfrm>
              <a:off x="7555509" y="2739136"/>
              <a:ext cx="48260" cy="48260"/>
            </a:xfrm>
            <a:custGeom>
              <a:avLst/>
              <a:gdLst/>
              <a:ahLst/>
              <a:cxnLst/>
              <a:rect l="l" t="t" r="r" b="b"/>
              <a:pathLst>
                <a:path w="48259" h="48260">
                  <a:moveTo>
                    <a:pt x="23876" y="0"/>
                  </a:moveTo>
                  <a:lnTo>
                    <a:pt x="14583" y="1876"/>
                  </a:lnTo>
                  <a:lnTo>
                    <a:pt x="6994" y="6994"/>
                  </a:lnTo>
                  <a:lnTo>
                    <a:pt x="1876" y="14583"/>
                  </a:lnTo>
                  <a:lnTo>
                    <a:pt x="0" y="23875"/>
                  </a:lnTo>
                  <a:lnTo>
                    <a:pt x="1876" y="33168"/>
                  </a:lnTo>
                  <a:lnTo>
                    <a:pt x="6994" y="40757"/>
                  </a:lnTo>
                  <a:lnTo>
                    <a:pt x="14583" y="45875"/>
                  </a:lnTo>
                  <a:lnTo>
                    <a:pt x="23876" y="47751"/>
                  </a:lnTo>
                  <a:lnTo>
                    <a:pt x="33168" y="45875"/>
                  </a:lnTo>
                  <a:lnTo>
                    <a:pt x="40757" y="40757"/>
                  </a:lnTo>
                  <a:lnTo>
                    <a:pt x="45875" y="33168"/>
                  </a:lnTo>
                  <a:lnTo>
                    <a:pt x="47752" y="23875"/>
                  </a:lnTo>
                  <a:lnTo>
                    <a:pt x="45875" y="14583"/>
                  </a:lnTo>
                  <a:lnTo>
                    <a:pt x="40757" y="6994"/>
                  </a:lnTo>
                  <a:lnTo>
                    <a:pt x="33168" y="1876"/>
                  </a:lnTo>
                  <a:lnTo>
                    <a:pt x="23876" y="0"/>
                  </a:lnTo>
                  <a:close/>
                </a:path>
              </a:pathLst>
            </a:custGeom>
            <a:solidFill>
              <a:srgbClr val="FFFFFF"/>
            </a:solidFill>
          </p:spPr>
          <p:txBody>
            <a:bodyPr wrap="square" lIns="0" tIns="0" rIns="0" bIns="0" rtlCol="0"/>
            <a:lstStyle/>
            <a:p>
              <a:endParaRPr/>
            </a:p>
          </p:txBody>
        </p:sp>
      </p:grpSp>
      <p:sp>
        <p:nvSpPr>
          <p:cNvPr id="19" name="object 19"/>
          <p:cNvSpPr txBox="1"/>
          <p:nvPr/>
        </p:nvSpPr>
        <p:spPr>
          <a:xfrm>
            <a:off x="7041715" y="5257781"/>
            <a:ext cx="2124075" cy="386715"/>
          </a:xfrm>
          <a:prstGeom prst="rect">
            <a:avLst/>
          </a:prstGeom>
        </p:spPr>
        <p:txBody>
          <a:bodyPr vert="horz" wrap="square" lIns="0" tIns="22860" rIns="0" bIns="0" rtlCol="0">
            <a:spAutoFit/>
          </a:bodyPr>
          <a:lstStyle/>
          <a:p>
            <a:pPr marL="12700" marR="5080">
              <a:lnSpc>
                <a:spcPts val="1400"/>
              </a:lnSpc>
              <a:spcBef>
                <a:spcPts val="180"/>
              </a:spcBef>
            </a:pPr>
            <a:r>
              <a:rPr sz="1200" dirty="0">
                <a:solidFill>
                  <a:srgbClr val="FFFFFF"/>
                </a:solidFill>
                <a:latin typeface="Arial"/>
                <a:cs typeface="Arial"/>
              </a:rPr>
              <a:t>Mobile</a:t>
            </a:r>
            <a:r>
              <a:rPr sz="1200" spc="-20" dirty="0">
                <a:solidFill>
                  <a:srgbClr val="FFFFFF"/>
                </a:solidFill>
                <a:latin typeface="Arial"/>
                <a:cs typeface="Arial"/>
              </a:rPr>
              <a:t> </a:t>
            </a:r>
            <a:r>
              <a:rPr sz="1200" dirty="0">
                <a:solidFill>
                  <a:srgbClr val="FFFFFF"/>
                </a:solidFill>
                <a:latin typeface="Arial"/>
                <a:cs typeface="Arial"/>
              </a:rPr>
              <a:t>training</a:t>
            </a:r>
            <a:r>
              <a:rPr sz="1200" spc="-15" dirty="0">
                <a:solidFill>
                  <a:srgbClr val="FFFFFF"/>
                </a:solidFill>
                <a:latin typeface="Arial"/>
                <a:cs typeface="Arial"/>
              </a:rPr>
              <a:t> </a:t>
            </a:r>
            <a:r>
              <a:rPr sz="1200" dirty="0">
                <a:solidFill>
                  <a:srgbClr val="FFFFFF"/>
                </a:solidFill>
                <a:latin typeface="Arial"/>
                <a:cs typeface="Arial"/>
              </a:rPr>
              <a:t>units</a:t>
            </a:r>
            <a:r>
              <a:rPr sz="1200" spc="-15" dirty="0">
                <a:solidFill>
                  <a:srgbClr val="FFFFFF"/>
                </a:solidFill>
                <a:latin typeface="Arial"/>
                <a:cs typeface="Arial"/>
              </a:rPr>
              <a:t> </a:t>
            </a:r>
            <a:r>
              <a:rPr sz="1200" dirty="0">
                <a:solidFill>
                  <a:srgbClr val="FFFFFF"/>
                </a:solidFill>
                <a:latin typeface="Arial"/>
                <a:cs typeface="Arial"/>
              </a:rPr>
              <a:t>–</a:t>
            </a:r>
            <a:r>
              <a:rPr sz="1200" spc="-80" dirty="0">
                <a:solidFill>
                  <a:srgbClr val="FFFFFF"/>
                </a:solidFill>
                <a:latin typeface="Arial"/>
                <a:cs typeface="Arial"/>
              </a:rPr>
              <a:t> </a:t>
            </a:r>
            <a:r>
              <a:rPr sz="1200" spc="-10" dirty="0">
                <a:solidFill>
                  <a:srgbClr val="FFFFFF"/>
                </a:solidFill>
                <a:latin typeface="Arial"/>
                <a:cs typeface="Arial"/>
              </a:rPr>
              <a:t>Aviation, </a:t>
            </a:r>
            <a:r>
              <a:rPr sz="1200" dirty="0">
                <a:solidFill>
                  <a:srgbClr val="FFFFFF"/>
                </a:solidFill>
                <a:latin typeface="Arial"/>
                <a:cs typeface="Arial"/>
              </a:rPr>
              <a:t>Hazmat &amp; basic </a:t>
            </a:r>
            <a:r>
              <a:rPr sz="1200" spc="-10" dirty="0">
                <a:solidFill>
                  <a:srgbClr val="FFFFFF"/>
                </a:solidFill>
                <a:latin typeface="Arial"/>
                <a:cs typeface="Arial"/>
              </a:rPr>
              <a:t>firefighitng</a:t>
            </a:r>
            <a:endParaRPr sz="12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9860BB-1B1D-5DDB-16EF-DFAF9ACE5A8F}"/>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E57946A-791C-C038-63E6-2241F215CC98}"/>
              </a:ext>
            </a:extLst>
          </p:cNvPr>
          <p:cNvGrpSpPr/>
          <p:nvPr/>
        </p:nvGrpSpPr>
        <p:grpSpPr>
          <a:xfrm>
            <a:off x="0" y="0"/>
            <a:ext cx="10692130" cy="7560309"/>
            <a:chOff x="0" y="0"/>
            <a:chExt cx="10692130" cy="7560309"/>
          </a:xfrm>
        </p:grpSpPr>
        <p:pic>
          <p:nvPicPr>
            <p:cNvPr id="3" name="object 3">
              <a:extLst>
                <a:ext uri="{FF2B5EF4-FFF2-40B4-BE49-F238E27FC236}">
                  <a16:creationId xmlns:a16="http://schemas.microsoft.com/office/drawing/2014/main" id="{BAE9D7C9-52E9-704E-8C7D-51C9E628F5B2}"/>
                </a:ext>
              </a:extLst>
            </p:cNvPr>
            <p:cNvPicPr/>
            <p:nvPr/>
          </p:nvPicPr>
          <p:blipFill>
            <a:blip r:embed="rId2" cstate="print"/>
            <a:stretch>
              <a:fillRect/>
            </a:stretch>
          </p:blipFill>
          <p:spPr>
            <a:xfrm>
              <a:off x="0" y="0"/>
              <a:ext cx="10692003" cy="7560005"/>
            </a:xfrm>
            <a:prstGeom prst="rect">
              <a:avLst/>
            </a:prstGeom>
          </p:spPr>
        </p:pic>
        <p:sp>
          <p:nvSpPr>
            <p:cNvPr id="4" name="object 4">
              <a:extLst>
                <a:ext uri="{FF2B5EF4-FFF2-40B4-BE49-F238E27FC236}">
                  <a16:creationId xmlns:a16="http://schemas.microsoft.com/office/drawing/2014/main" id="{6F738E86-56F8-4F8D-E2D9-1AF0F43BED93}"/>
                </a:ext>
              </a:extLst>
            </p:cNvPr>
            <p:cNvSpPr/>
            <p:nvPr/>
          </p:nvSpPr>
          <p:spPr>
            <a:xfrm>
              <a:off x="3526162" y="1750223"/>
              <a:ext cx="5864225" cy="4629150"/>
            </a:xfrm>
            <a:custGeom>
              <a:avLst/>
              <a:gdLst/>
              <a:ahLst/>
              <a:cxnLst/>
              <a:rect l="l" t="t" r="r" b="b"/>
              <a:pathLst>
                <a:path w="5864225" h="4629150">
                  <a:moveTo>
                    <a:pt x="5670550" y="0"/>
                  </a:moveTo>
                  <a:lnTo>
                    <a:pt x="0" y="0"/>
                  </a:lnTo>
                  <a:lnTo>
                    <a:pt x="0" y="4629150"/>
                  </a:lnTo>
                  <a:lnTo>
                    <a:pt x="5623750" y="4629150"/>
                  </a:lnTo>
                  <a:lnTo>
                    <a:pt x="5672189" y="4624266"/>
                  </a:lnTo>
                  <a:lnTo>
                    <a:pt x="5717306" y="4610262"/>
                  </a:lnTo>
                  <a:lnTo>
                    <a:pt x="5758135" y="4588101"/>
                  </a:lnTo>
                  <a:lnTo>
                    <a:pt x="5793708" y="4558752"/>
                  </a:lnTo>
                  <a:lnTo>
                    <a:pt x="5823059" y="4523180"/>
                  </a:lnTo>
                  <a:lnTo>
                    <a:pt x="5845221" y="4482351"/>
                  </a:lnTo>
                  <a:lnTo>
                    <a:pt x="5859227" y="4437232"/>
                  </a:lnTo>
                  <a:lnTo>
                    <a:pt x="5864110" y="4388789"/>
                  </a:lnTo>
                  <a:lnTo>
                    <a:pt x="5864110" y="193548"/>
                  </a:lnTo>
                  <a:lnTo>
                    <a:pt x="5858998" y="149168"/>
                  </a:lnTo>
                  <a:lnTo>
                    <a:pt x="5844436" y="108429"/>
                  </a:lnTo>
                  <a:lnTo>
                    <a:pt x="5821586" y="72492"/>
                  </a:lnTo>
                  <a:lnTo>
                    <a:pt x="5791610" y="42519"/>
                  </a:lnTo>
                  <a:lnTo>
                    <a:pt x="5755671" y="19672"/>
                  </a:lnTo>
                  <a:lnTo>
                    <a:pt x="5714930" y="5111"/>
                  </a:lnTo>
                  <a:lnTo>
                    <a:pt x="5670550" y="0"/>
                  </a:lnTo>
                  <a:close/>
                </a:path>
              </a:pathLst>
            </a:custGeom>
            <a:solidFill>
              <a:srgbClr val="FFFFFF">
                <a:alpha val="88998"/>
              </a:srgbClr>
            </a:solidFill>
          </p:spPr>
          <p:txBody>
            <a:bodyPr wrap="square" lIns="0" tIns="0" rIns="0" bIns="0" rtlCol="0"/>
            <a:lstStyle/>
            <a:p>
              <a:endParaRPr/>
            </a:p>
          </p:txBody>
        </p:sp>
        <p:sp>
          <p:nvSpPr>
            <p:cNvPr id="5" name="object 5">
              <a:extLst>
                <a:ext uri="{FF2B5EF4-FFF2-40B4-BE49-F238E27FC236}">
                  <a16:creationId xmlns:a16="http://schemas.microsoft.com/office/drawing/2014/main" id="{E31CD8C0-40C0-645C-D33D-83FFBB0B9AAF}"/>
                </a:ext>
              </a:extLst>
            </p:cNvPr>
            <p:cNvSpPr/>
            <p:nvPr/>
          </p:nvSpPr>
          <p:spPr>
            <a:xfrm>
              <a:off x="880725" y="1750223"/>
              <a:ext cx="2646045" cy="4629150"/>
            </a:xfrm>
            <a:custGeom>
              <a:avLst/>
              <a:gdLst/>
              <a:ahLst/>
              <a:cxnLst/>
              <a:rect l="l" t="t" r="r" b="b"/>
              <a:pathLst>
                <a:path w="2646045" h="4629150">
                  <a:moveTo>
                    <a:pt x="2645435" y="0"/>
                  </a:moveTo>
                  <a:lnTo>
                    <a:pt x="193547" y="0"/>
                  </a:lnTo>
                  <a:lnTo>
                    <a:pt x="149168" y="5111"/>
                  </a:lnTo>
                  <a:lnTo>
                    <a:pt x="108429" y="19672"/>
                  </a:lnTo>
                  <a:lnTo>
                    <a:pt x="72492" y="42519"/>
                  </a:lnTo>
                  <a:lnTo>
                    <a:pt x="42519" y="72492"/>
                  </a:lnTo>
                  <a:lnTo>
                    <a:pt x="19672" y="108429"/>
                  </a:lnTo>
                  <a:lnTo>
                    <a:pt x="5111" y="149168"/>
                  </a:lnTo>
                  <a:lnTo>
                    <a:pt x="0" y="193548"/>
                  </a:lnTo>
                  <a:lnTo>
                    <a:pt x="0" y="4392739"/>
                  </a:lnTo>
                  <a:lnTo>
                    <a:pt x="4802" y="4440385"/>
                  </a:lnTo>
                  <a:lnTo>
                    <a:pt x="18577" y="4484762"/>
                  </a:lnTo>
                  <a:lnTo>
                    <a:pt x="40374" y="4524920"/>
                  </a:lnTo>
                  <a:lnTo>
                    <a:pt x="69241" y="4559908"/>
                  </a:lnTo>
                  <a:lnTo>
                    <a:pt x="104229" y="4588775"/>
                  </a:lnTo>
                  <a:lnTo>
                    <a:pt x="144387" y="4610572"/>
                  </a:lnTo>
                  <a:lnTo>
                    <a:pt x="188764" y="4624347"/>
                  </a:lnTo>
                  <a:lnTo>
                    <a:pt x="236410" y="4629150"/>
                  </a:lnTo>
                  <a:lnTo>
                    <a:pt x="2645435" y="4629150"/>
                  </a:lnTo>
                  <a:lnTo>
                    <a:pt x="2645435" y="0"/>
                  </a:lnTo>
                  <a:close/>
                </a:path>
              </a:pathLst>
            </a:custGeom>
            <a:solidFill>
              <a:srgbClr val="EABE53"/>
            </a:solidFill>
          </p:spPr>
          <p:txBody>
            <a:bodyPr wrap="square" lIns="0" tIns="0" rIns="0" bIns="0" rtlCol="0"/>
            <a:lstStyle/>
            <a:p>
              <a:endParaRPr/>
            </a:p>
          </p:txBody>
        </p:sp>
      </p:grpSp>
      <p:sp>
        <p:nvSpPr>
          <p:cNvPr id="6" name="object 6">
            <a:extLst>
              <a:ext uri="{FF2B5EF4-FFF2-40B4-BE49-F238E27FC236}">
                <a16:creationId xmlns:a16="http://schemas.microsoft.com/office/drawing/2014/main" id="{C0D1AF65-FAD0-1BE3-3F60-3B9B628F6858}"/>
              </a:ext>
            </a:extLst>
          </p:cNvPr>
          <p:cNvSpPr txBox="1"/>
          <p:nvPr/>
        </p:nvSpPr>
        <p:spPr>
          <a:xfrm>
            <a:off x="1089719" y="1953020"/>
            <a:ext cx="2159635" cy="4147185"/>
          </a:xfrm>
          <a:prstGeom prst="rect">
            <a:avLst/>
          </a:prstGeom>
        </p:spPr>
        <p:txBody>
          <a:bodyPr vert="horz" wrap="square" lIns="0" tIns="5080" rIns="0" bIns="0" rtlCol="0">
            <a:spAutoFit/>
          </a:bodyPr>
          <a:lstStyle/>
          <a:p>
            <a:pPr marL="12700" marR="250190">
              <a:lnSpc>
                <a:spcPct val="104200"/>
              </a:lnSpc>
              <a:spcBef>
                <a:spcPts val="40"/>
              </a:spcBef>
            </a:pPr>
            <a:r>
              <a:rPr sz="1200" dirty="0">
                <a:solidFill>
                  <a:srgbClr val="010101"/>
                </a:solidFill>
                <a:latin typeface="Arial"/>
                <a:cs typeface="Arial"/>
              </a:rPr>
              <a:t>General</a:t>
            </a:r>
            <a:r>
              <a:rPr sz="1200" spc="-30" dirty="0">
                <a:solidFill>
                  <a:srgbClr val="010101"/>
                </a:solidFill>
                <a:latin typeface="Arial"/>
                <a:cs typeface="Arial"/>
              </a:rPr>
              <a:t> </a:t>
            </a:r>
            <a:r>
              <a:rPr sz="1200" dirty="0">
                <a:solidFill>
                  <a:srgbClr val="010101"/>
                </a:solidFill>
                <a:latin typeface="Arial"/>
                <a:cs typeface="Arial"/>
              </a:rPr>
              <a:t>Directorate</a:t>
            </a:r>
            <a:r>
              <a:rPr sz="1200" spc="-25" dirty="0">
                <a:solidFill>
                  <a:srgbClr val="010101"/>
                </a:solidFill>
                <a:latin typeface="Arial"/>
                <a:cs typeface="Arial"/>
              </a:rPr>
              <a:t> </a:t>
            </a:r>
            <a:r>
              <a:rPr sz="1200" dirty="0">
                <a:solidFill>
                  <a:srgbClr val="010101"/>
                </a:solidFill>
                <a:latin typeface="Arial"/>
                <a:cs typeface="Arial"/>
              </a:rPr>
              <a:t>of</a:t>
            </a:r>
            <a:r>
              <a:rPr sz="1200" spc="-25" dirty="0">
                <a:solidFill>
                  <a:srgbClr val="010101"/>
                </a:solidFill>
                <a:latin typeface="Arial"/>
                <a:cs typeface="Arial"/>
              </a:rPr>
              <a:t> </a:t>
            </a:r>
            <a:r>
              <a:rPr sz="1200" spc="-10" dirty="0">
                <a:solidFill>
                  <a:srgbClr val="010101"/>
                </a:solidFill>
                <a:latin typeface="Arial"/>
                <a:cs typeface="Arial"/>
              </a:rPr>
              <a:t>Civil Defence</a:t>
            </a:r>
            <a:r>
              <a:rPr sz="1200" spc="-80" dirty="0">
                <a:solidFill>
                  <a:srgbClr val="010101"/>
                </a:solidFill>
                <a:latin typeface="Arial"/>
                <a:cs typeface="Arial"/>
              </a:rPr>
              <a:t> </a:t>
            </a:r>
            <a:r>
              <a:rPr sz="1200" dirty="0">
                <a:solidFill>
                  <a:srgbClr val="010101"/>
                </a:solidFill>
                <a:latin typeface="Arial"/>
                <a:cs typeface="Arial"/>
              </a:rPr>
              <a:t>Abu</a:t>
            </a:r>
            <a:r>
              <a:rPr sz="1200" spc="5" dirty="0">
                <a:solidFill>
                  <a:srgbClr val="010101"/>
                </a:solidFill>
                <a:latin typeface="Arial"/>
                <a:cs typeface="Arial"/>
              </a:rPr>
              <a:t> </a:t>
            </a:r>
            <a:r>
              <a:rPr sz="1200" dirty="0">
                <a:solidFill>
                  <a:srgbClr val="010101"/>
                </a:solidFill>
                <a:latin typeface="Arial"/>
                <a:cs typeface="Arial"/>
              </a:rPr>
              <a:t>Dhabi</a:t>
            </a:r>
            <a:r>
              <a:rPr sz="1200" spc="5" dirty="0">
                <a:solidFill>
                  <a:srgbClr val="010101"/>
                </a:solidFill>
                <a:latin typeface="Arial"/>
                <a:cs typeface="Arial"/>
              </a:rPr>
              <a:t> </a:t>
            </a:r>
            <a:r>
              <a:rPr sz="1200" spc="-10" dirty="0">
                <a:solidFill>
                  <a:srgbClr val="010101"/>
                </a:solidFill>
                <a:latin typeface="Arial"/>
                <a:cs typeface="Arial"/>
              </a:rPr>
              <a:t>(ADCD)</a:t>
            </a:r>
            <a:endParaRPr sz="1200">
              <a:latin typeface="Arial"/>
              <a:cs typeface="Arial"/>
            </a:endParaRPr>
          </a:p>
          <a:p>
            <a:pPr>
              <a:lnSpc>
                <a:spcPct val="100000"/>
              </a:lnSpc>
              <a:spcBef>
                <a:spcPts val="900"/>
              </a:spcBef>
            </a:pPr>
            <a:endParaRPr sz="1200">
              <a:latin typeface="Arial"/>
              <a:cs typeface="Arial"/>
            </a:endParaRPr>
          </a:p>
          <a:p>
            <a:pPr marL="12700">
              <a:lnSpc>
                <a:spcPct val="100000"/>
              </a:lnSpc>
            </a:pPr>
            <a:r>
              <a:rPr sz="1200" dirty="0">
                <a:solidFill>
                  <a:srgbClr val="010101"/>
                </a:solidFill>
                <a:latin typeface="Arial"/>
                <a:cs typeface="Arial"/>
              </a:rPr>
              <a:t>UAE</a:t>
            </a:r>
            <a:r>
              <a:rPr sz="1200" spc="5" dirty="0">
                <a:solidFill>
                  <a:srgbClr val="010101"/>
                </a:solidFill>
                <a:latin typeface="Arial"/>
                <a:cs typeface="Arial"/>
              </a:rPr>
              <a:t> </a:t>
            </a:r>
            <a:r>
              <a:rPr sz="1200" dirty="0">
                <a:solidFill>
                  <a:srgbClr val="010101"/>
                </a:solidFill>
                <a:latin typeface="Arial"/>
                <a:cs typeface="Arial"/>
              </a:rPr>
              <a:t>Federal</a:t>
            </a:r>
            <a:r>
              <a:rPr sz="1200" spc="5" dirty="0">
                <a:solidFill>
                  <a:srgbClr val="010101"/>
                </a:solidFill>
                <a:latin typeface="Arial"/>
                <a:cs typeface="Arial"/>
              </a:rPr>
              <a:t> </a:t>
            </a:r>
            <a:r>
              <a:rPr sz="1200" spc="-10" dirty="0">
                <a:solidFill>
                  <a:srgbClr val="010101"/>
                </a:solidFill>
                <a:latin typeface="Arial"/>
                <a:cs typeface="Arial"/>
              </a:rPr>
              <a:t>Maritime</a:t>
            </a:r>
            <a:r>
              <a:rPr sz="1200" spc="-65" dirty="0">
                <a:solidFill>
                  <a:srgbClr val="010101"/>
                </a:solidFill>
                <a:latin typeface="Arial"/>
                <a:cs typeface="Arial"/>
              </a:rPr>
              <a:t> </a:t>
            </a:r>
            <a:r>
              <a:rPr sz="1200" spc="-10" dirty="0">
                <a:solidFill>
                  <a:srgbClr val="010101"/>
                </a:solidFill>
                <a:latin typeface="Arial"/>
                <a:cs typeface="Arial"/>
              </a:rPr>
              <a:t>Authority</a:t>
            </a:r>
            <a:endParaRPr sz="1200">
              <a:latin typeface="Arial"/>
              <a:cs typeface="Arial"/>
            </a:endParaRPr>
          </a:p>
          <a:p>
            <a:pPr>
              <a:lnSpc>
                <a:spcPct val="100000"/>
              </a:lnSpc>
              <a:spcBef>
                <a:spcPts val="370"/>
              </a:spcBef>
            </a:pPr>
            <a:endParaRPr sz="1200">
              <a:latin typeface="Arial"/>
              <a:cs typeface="Arial"/>
            </a:endParaRPr>
          </a:p>
          <a:p>
            <a:pPr marL="12700" marR="1224280">
              <a:lnSpc>
                <a:spcPct val="215300"/>
              </a:lnSpc>
            </a:pPr>
            <a:r>
              <a:rPr sz="1200" dirty="0">
                <a:solidFill>
                  <a:srgbClr val="010101"/>
                </a:solidFill>
                <a:latin typeface="Arial"/>
                <a:cs typeface="Arial"/>
              </a:rPr>
              <a:t>PRO </a:t>
            </a:r>
            <a:r>
              <a:rPr sz="1200" spc="-10" dirty="0">
                <a:solidFill>
                  <a:srgbClr val="010101"/>
                </a:solidFill>
                <a:latin typeface="Arial"/>
                <a:cs typeface="Arial"/>
              </a:rPr>
              <a:t>BOARD ACTVET</a:t>
            </a:r>
            <a:endParaRPr sz="1200">
              <a:latin typeface="Arial"/>
              <a:cs typeface="Arial"/>
            </a:endParaRPr>
          </a:p>
          <a:p>
            <a:pPr>
              <a:lnSpc>
                <a:spcPct val="100000"/>
              </a:lnSpc>
              <a:spcBef>
                <a:spcPts val="195"/>
              </a:spcBef>
            </a:pPr>
            <a:endParaRPr sz="1200">
              <a:latin typeface="Arial"/>
              <a:cs typeface="Arial"/>
            </a:endParaRPr>
          </a:p>
          <a:p>
            <a:pPr marL="12700" marR="269875">
              <a:lnSpc>
                <a:spcPct val="104200"/>
              </a:lnSpc>
            </a:pPr>
            <a:r>
              <a:rPr sz="1200" spc="-10" dirty="0">
                <a:solidFill>
                  <a:srgbClr val="010101"/>
                </a:solidFill>
                <a:latin typeface="Arial"/>
                <a:cs typeface="Arial"/>
              </a:rPr>
              <a:t>Highfield</a:t>
            </a:r>
            <a:r>
              <a:rPr sz="1200" spc="-70" dirty="0">
                <a:solidFill>
                  <a:srgbClr val="010101"/>
                </a:solidFill>
                <a:latin typeface="Arial"/>
                <a:cs typeface="Arial"/>
              </a:rPr>
              <a:t> </a:t>
            </a:r>
            <a:r>
              <a:rPr sz="1200" dirty="0">
                <a:solidFill>
                  <a:srgbClr val="010101"/>
                </a:solidFill>
                <a:latin typeface="Arial"/>
                <a:cs typeface="Arial"/>
              </a:rPr>
              <a:t>Awarding Body </a:t>
            </a:r>
            <a:r>
              <a:rPr sz="1200" spc="-25" dirty="0">
                <a:solidFill>
                  <a:srgbClr val="010101"/>
                </a:solidFill>
                <a:latin typeface="Arial"/>
                <a:cs typeface="Arial"/>
              </a:rPr>
              <a:t>for </a:t>
            </a:r>
            <a:r>
              <a:rPr sz="1200" dirty="0">
                <a:solidFill>
                  <a:srgbClr val="010101"/>
                </a:solidFill>
                <a:latin typeface="Arial"/>
                <a:cs typeface="Arial"/>
              </a:rPr>
              <a:t>Compliance</a:t>
            </a:r>
            <a:r>
              <a:rPr sz="1200" spc="-45" dirty="0">
                <a:solidFill>
                  <a:srgbClr val="010101"/>
                </a:solidFill>
                <a:latin typeface="Arial"/>
                <a:cs typeface="Arial"/>
              </a:rPr>
              <a:t> </a:t>
            </a:r>
            <a:r>
              <a:rPr sz="1200" spc="-10" dirty="0">
                <a:solidFill>
                  <a:srgbClr val="010101"/>
                </a:solidFill>
                <a:latin typeface="Arial"/>
                <a:cs typeface="Arial"/>
              </a:rPr>
              <a:t>(HABC)</a:t>
            </a:r>
            <a:endParaRPr sz="1200">
              <a:latin typeface="Arial"/>
              <a:cs typeface="Arial"/>
            </a:endParaRPr>
          </a:p>
          <a:p>
            <a:pPr marL="12700" marR="1343025">
              <a:lnSpc>
                <a:spcPct val="218900"/>
              </a:lnSpc>
              <a:spcBef>
                <a:spcPts val="660"/>
              </a:spcBef>
            </a:pPr>
            <a:r>
              <a:rPr sz="1200" dirty="0">
                <a:solidFill>
                  <a:srgbClr val="010101"/>
                </a:solidFill>
                <a:latin typeface="Arial"/>
                <a:cs typeface="Arial"/>
              </a:rPr>
              <a:t>TUV </a:t>
            </a:r>
            <a:r>
              <a:rPr sz="1200" spc="-20" dirty="0">
                <a:solidFill>
                  <a:srgbClr val="010101"/>
                </a:solidFill>
                <a:latin typeface="Arial"/>
                <a:cs typeface="Arial"/>
              </a:rPr>
              <a:t>NORD </a:t>
            </a:r>
            <a:r>
              <a:rPr sz="1200" spc="-10" dirty="0">
                <a:solidFill>
                  <a:srgbClr val="010101"/>
                </a:solidFill>
                <a:latin typeface="Arial"/>
                <a:cs typeface="Arial"/>
              </a:rPr>
              <a:t>OPITO JOIFF </a:t>
            </a:r>
            <a:r>
              <a:rPr sz="1200" spc="-20" dirty="0">
                <a:solidFill>
                  <a:srgbClr val="010101"/>
                </a:solidFill>
                <a:latin typeface="Arial"/>
                <a:cs typeface="Arial"/>
              </a:rPr>
              <a:t>IOSH</a:t>
            </a:r>
            <a:endParaRPr sz="1200">
              <a:latin typeface="Arial"/>
              <a:cs typeface="Arial"/>
            </a:endParaRPr>
          </a:p>
        </p:txBody>
      </p:sp>
      <p:grpSp>
        <p:nvGrpSpPr>
          <p:cNvPr id="7" name="object 7">
            <a:extLst>
              <a:ext uri="{FF2B5EF4-FFF2-40B4-BE49-F238E27FC236}">
                <a16:creationId xmlns:a16="http://schemas.microsoft.com/office/drawing/2014/main" id="{614F3FE1-24A3-5A65-0B4A-10E78248C4A7}"/>
              </a:ext>
            </a:extLst>
          </p:cNvPr>
          <p:cNvGrpSpPr/>
          <p:nvPr/>
        </p:nvGrpSpPr>
        <p:grpSpPr>
          <a:xfrm>
            <a:off x="1102418" y="2369027"/>
            <a:ext cx="7913370" cy="3424554"/>
            <a:chOff x="1102418" y="2369027"/>
            <a:chExt cx="7913370" cy="3424554"/>
          </a:xfrm>
        </p:grpSpPr>
        <p:sp>
          <p:nvSpPr>
            <p:cNvPr id="8" name="object 8">
              <a:extLst>
                <a:ext uri="{FF2B5EF4-FFF2-40B4-BE49-F238E27FC236}">
                  <a16:creationId xmlns:a16="http://schemas.microsoft.com/office/drawing/2014/main" id="{ECA4A045-1CBC-450A-80A8-80C062E3DE75}"/>
                </a:ext>
              </a:extLst>
            </p:cNvPr>
            <p:cNvSpPr/>
            <p:nvPr/>
          </p:nvSpPr>
          <p:spPr>
            <a:xfrm>
              <a:off x="3884955" y="3572865"/>
              <a:ext cx="5130800" cy="2195195"/>
            </a:xfrm>
            <a:custGeom>
              <a:avLst/>
              <a:gdLst/>
              <a:ahLst/>
              <a:cxnLst/>
              <a:rect l="l" t="t" r="r" b="b"/>
              <a:pathLst>
                <a:path w="5130800" h="2195195">
                  <a:moveTo>
                    <a:pt x="1484312" y="1337551"/>
                  </a:moveTo>
                  <a:lnTo>
                    <a:pt x="1476768" y="1290764"/>
                  </a:lnTo>
                  <a:lnTo>
                    <a:pt x="1455750" y="1250137"/>
                  </a:lnTo>
                  <a:lnTo>
                    <a:pt x="1423708" y="1218095"/>
                  </a:lnTo>
                  <a:lnTo>
                    <a:pt x="1383080" y="1197076"/>
                  </a:lnTo>
                  <a:lnTo>
                    <a:pt x="1336294" y="1189532"/>
                  </a:lnTo>
                  <a:lnTo>
                    <a:pt x="148018" y="1189532"/>
                  </a:lnTo>
                  <a:lnTo>
                    <a:pt x="101231" y="1197076"/>
                  </a:lnTo>
                  <a:lnTo>
                    <a:pt x="60604" y="1218095"/>
                  </a:lnTo>
                  <a:lnTo>
                    <a:pt x="28562" y="1250137"/>
                  </a:lnTo>
                  <a:lnTo>
                    <a:pt x="7543" y="1290764"/>
                  </a:lnTo>
                  <a:lnTo>
                    <a:pt x="0" y="1337551"/>
                  </a:lnTo>
                  <a:lnTo>
                    <a:pt x="0" y="2046998"/>
                  </a:lnTo>
                  <a:lnTo>
                    <a:pt x="7543" y="2093785"/>
                  </a:lnTo>
                  <a:lnTo>
                    <a:pt x="28562" y="2134412"/>
                  </a:lnTo>
                  <a:lnTo>
                    <a:pt x="60604" y="2166455"/>
                  </a:lnTo>
                  <a:lnTo>
                    <a:pt x="101231" y="2187473"/>
                  </a:lnTo>
                  <a:lnTo>
                    <a:pt x="148018" y="2195017"/>
                  </a:lnTo>
                  <a:lnTo>
                    <a:pt x="1336294" y="2195017"/>
                  </a:lnTo>
                  <a:lnTo>
                    <a:pt x="1383080" y="2187473"/>
                  </a:lnTo>
                  <a:lnTo>
                    <a:pt x="1423708" y="2166455"/>
                  </a:lnTo>
                  <a:lnTo>
                    <a:pt x="1455750" y="2134412"/>
                  </a:lnTo>
                  <a:lnTo>
                    <a:pt x="1476768" y="2093785"/>
                  </a:lnTo>
                  <a:lnTo>
                    <a:pt x="1484312" y="2046998"/>
                  </a:lnTo>
                  <a:lnTo>
                    <a:pt x="1484312" y="1337551"/>
                  </a:lnTo>
                  <a:close/>
                </a:path>
                <a:path w="5130800" h="2195195">
                  <a:moveTo>
                    <a:pt x="1484312" y="148018"/>
                  </a:moveTo>
                  <a:lnTo>
                    <a:pt x="1476768" y="101231"/>
                  </a:lnTo>
                  <a:lnTo>
                    <a:pt x="1455750" y="60604"/>
                  </a:lnTo>
                  <a:lnTo>
                    <a:pt x="1423708" y="28562"/>
                  </a:lnTo>
                  <a:lnTo>
                    <a:pt x="1383080" y="7543"/>
                  </a:lnTo>
                  <a:lnTo>
                    <a:pt x="1336294" y="0"/>
                  </a:lnTo>
                  <a:lnTo>
                    <a:pt x="148018" y="0"/>
                  </a:lnTo>
                  <a:lnTo>
                    <a:pt x="101231" y="7543"/>
                  </a:lnTo>
                  <a:lnTo>
                    <a:pt x="60604" y="28562"/>
                  </a:lnTo>
                  <a:lnTo>
                    <a:pt x="28562" y="60604"/>
                  </a:lnTo>
                  <a:lnTo>
                    <a:pt x="7543" y="101231"/>
                  </a:lnTo>
                  <a:lnTo>
                    <a:pt x="0" y="148018"/>
                  </a:lnTo>
                  <a:lnTo>
                    <a:pt x="0" y="857465"/>
                  </a:lnTo>
                  <a:lnTo>
                    <a:pt x="7543" y="904252"/>
                  </a:lnTo>
                  <a:lnTo>
                    <a:pt x="28562" y="944892"/>
                  </a:lnTo>
                  <a:lnTo>
                    <a:pt x="60604" y="976934"/>
                  </a:lnTo>
                  <a:lnTo>
                    <a:pt x="101231" y="997940"/>
                  </a:lnTo>
                  <a:lnTo>
                    <a:pt x="148018" y="1005484"/>
                  </a:lnTo>
                  <a:lnTo>
                    <a:pt x="1336294" y="1005484"/>
                  </a:lnTo>
                  <a:lnTo>
                    <a:pt x="1383080" y="997940"/>
                  </a:lnTo>
                  <a:lnTo>
                    <a:pt x="1423708" y="976934"/>
                  </a:lnTo>
                  <a:lnTo>
                    <a:pt x="1455750" y="944892"/>
                  </a:lnTo>
                  <a:lnTo>
                    <a:pt x="1476768" y="904252"/>
                  </a:lnTo>
                  <a:lnTo>
                    <a:pt x="1484312" y="857465"/>
                  </a:lnTo>
                  <a:lnTo>
                    <a:pt x="1484312" y="148018"/>
                  </a:lnTo>
                  <a:close/>
                </a:path>
                <a:path w="5130800" h="2195195">
                  <a:moveTo>
                    <a:pt x="3307461" y="1337551"/>
                  </a:moveTo>
                  <a:lnTo>
                    <a:pt x="3299917" y="1290764"/>
                  </a:lnTo>
                  <a:lnTo>
                    <a:pt x="3278898" y="1250137"/>
                  </a:lnTo>
                  <a:lnTo>
                    <a:pt x="3246869" y="1218095"/>
                  </a:lnTo>
                  <a:lnTo>
                    <a:pt x="3206229" y="1197076"/>
                  </a:lnTo>
                  <a:lnTo>
                    <a:pt x="3159442" y="1189532"/>
                  </a:lnTo>
                  <a:lnTo>
                    <a:pt x="1971167" y="1189532"/>
                  </a:lnTo>
                  <a:lnTo>
                    <a:pt x="1924380" y="1197076"/>
                  </a:lnTo>
                  <a:lnTo>
                    <a:pt x="1883752" y="1218095"/>
                  </a:lnTo>
                  <a:lnTo>
                    <a:pt x="1851710" y="1250137"/>
                  </a:lnTo>
                  <a:lnTo>
                    <a:pt x="1830692" y="1290764"/>
                  </a:lnTo>
                  <a:lnTo>
                    <a:pt x="1823148" y="1337551"/>
                  </a:lnTo>
                  <a:lnTo>
                    <a:pt x="1823148" y="2046998"/>
                  </a:lnTo>
                  <a:lnTo>
                    <a:pt x="1830692" y="2093785"/>
                  </a:lnTo>
                  <a:lnTo>
                    <a:pt x="1851710" y="2134412"/>
                  </a:lnTo>
                  <a:lnTo>
                    <a:pt x="1883752" y="2166455"/>
                  </a:lnTo>
                  <a:lnTo>
                    <a:pt x="1924380" y="2187473"/>
                  </a:lnTo>
                  <a:lnTo>
                    <a:pt x="1971167" y="2195017"/>
                  </a:lnTo>
                  <a:lnTo>
                    <a:pt x="3159442" y="2195017"/>
                  </a:lnTo>
                  <a:lnTo>
                    <a:pt x="3206229" y="2187473"/>
                  </a:lnTo>
                  <a:lnTo>
                    <a:pt x="3246869" y="2166455"/>
                  </a:lnTo>
                  <a:lnTo>
                    <a:pt x="3278898" y="2134412"/>
                  </a:lnTo>
                  <a:lnTo>
                    <a:pt x="3299917" y="2093785"/>
                  </a:lnTo>
                  <a:lnTo>
                    <a:pt x="3307461" y="2046998"/>
                  </a:lnTo>
                  <a:lnTo>
                    <a:pt x="3307461" y="1337551"/>
                  </a:lnTo>
                  <a:close/>
                </a:path>
                <a:path w="5130800" h="2195195">
                  <a:moveTo>
                    <a:pt x="3307461" y="148018"/>
                  </a:moveTo>
                  <a:lnTo>
                    <a:pt x="3299917" y="101231"/>
                  </a:lnTo>
                  <a:lnTo>
                    <a:pt x="3278898" y="60604"/>
                  </a:lnTo>
                  <a:lnTo>
                    <a:pt x="3246869" y="28562"/>
                  </a:lnTo>
                  <a:lnTo>
                    <a:pt x="3206229" y="7543"/>
                  </a:lnTo>
                  <a:lnTo>
                    <a:pt x="3159442" y="0"/>
                  </a:lnTo>
                  <a:lnTo>
                    <a:pt x="1971167" y="0"/>
                  </a:lnTo>
                  <a:lnTo>
                    <a:pt x="1924380" y="7543"/>
                  </a:lnTo>
                  <a:lnTo>
                    <a:pt x="1883752" y="28562"/>
                  </a:lnTo>
                  <a:lnTo>
                    <a:pt x="1851710" y="60604"/>
                  </a:lnTo>
                  <a:lnTo>
                    <a:pt x="1830692" y="101231"/>
                  </a:lnTo>
                  <a:lnTo>
                    <a:pt x="1823148" y="148018"/>
                  </a:lnTo>
                  <a:lnTo>
                    <a:pt x="1823148" y="857465"/>
                  </a:lnTo>
                  <a:lnTo>
                    <a:pt x="1830692" y="904252"/>
                  </a:lnTo>
                  <a:lnTo>
                    <a:pt x="1851710" y="944892"/>
                  </a:lnTo>
                  <a:lnTo>
                    <a:pt x="1883752" y="976934"/>
                  </a:lnTo>
                  <a:lnTo>
                    <a:pt x="1924380" y="997940"/>
                  </a:lnTo>
                  <a:lnTo>
                    <a:pt x="1971167" y="1005484"/>
                  </a:lnTo>
                  <a:lnTo>
                    <a:pt x="3159442" y="1005484"/>
                  </a:lnTo>
                  <a:lnTo>
                    <a:pt x="3206229" y="997940"/>
                  </a:lnTo>
                  <a:lnTo>
                    <a:pt x="3246869" y="976934"/>
                  </a:lnTo>
                  <a:lnTo>
                    <a:pt x="3278898" y="944892"/>
                  </a:lnTo>
                  <a:lnTo>
                    <a:pt x="3299917" y="904252"/>
                  </a:lnTo>
                  <a:lnTo>
                    <a:pt x="3307461" y="857465"/>
                  </a:lnTo>
                  <a:lnTo>
                    <a:pt x="3307461" y="148018"/>
                  </a:lnTo>
                  <a:close/>
                </a:path>
                <a:path w="5130800" h="2195195">
                  <a:moveTo>
                    <a:pt x="5130622" y="1337551"/>
                  </a:moveTo>
                  <a:lnTo>
                    <a:pt x="5123065" y="1290764"/>
                  </a:lnTo>
                  <a:lnTo>
                    <a:pt x="5102060" y="1250137"/>
                  </a:lnTo>
                  <a:lnTo>
                    <a:pt x="5070018" y="1218095"/>
                  </a:lnTo>
                  <a:lnTo>
                    <a:pt x="5029390" y="1197076"/>
                  </a:lnTo>
                  <a:lnTo>
                    <a:pt x="4982603" y="1189532"/>
                  </a:lnTo>
                  <a:lnTo>
                    <a:pt x="3794328" y="1189532"/>
                  </a:lnTo>
                  <a:lnTo>
                    <a:pt x="3747541" y="1197076"/>
                  </a:lnTo>
                  <a:lnTo>
                    <a:pt x="3706901" y="1218095"/>
                  </a:lnTo>
                  <a:lnTo>
                    <a:pt x="3674859" y="1250137"/>
                  </a:lnTo>
                  <a:lnTo>
                    <a:pt x="3653853" y="1290764"/>
                  </a:lnTo>
                  <a:lnTo>
                    <a:pt x="3646309" y="1337551"/>
                  </a:lnTo>
                  <a:lnTo>
                    <a:pt x="3646309" y="2046998"/>
                  </a:lnTo>
                  <a:lnTo>
                    <a:pt x="3653853" y="2093785"/>
                  </a:lnTo>
                  <a:lnTo>
                    <a:pt x="3674859" y="2134412"/>
                  </a:lnTo>
                  <a:lnTo>
                    <a:pt x="3706901" y="2166455"/>
                  </a:lnTo>
                  <a:lnTo>
                    <a:pt x="3747541" y="2187473"/>
                  </a:lnTo>
                  <a:lnTo>
                    <a:pt x="3794328" y="2195017"/>
                  </a:lnTo>
                  <a:lnTo>
                    <a:pt x="4982603" y="2195017"/>
                  </a:lnTo>
                  <a:lnTo>
                    <a:pt x="5029390" y="2187473"/>
                  </a:lnTo>
                  <a:lnTo>
                    <a:pt x="5070018" y="2166455"/>
                  </a:lnTo>
                  <a:lnTo>
                    <a:pt x="5102060" y="2134412"/>
                  </a:lnTo>
                  <a:lnTo>
                    <a:pt x="5123065" y="2093785"/>
                  </a:lnTo>
                  <a:lnTo>
                    <a:pt x="5130622" y="2046998"/>
                  </a:lnTo>
                  <a:lnTo>
                    <a:pt x="5130622" y="1337551"/>
                  </a:lnTo>
                  <a:close/>
                </a:path>
                <a:path w="5130800" h="2195195">
                  <a:moveTo>
                    <a:pt x="5130622" y="148018"/>
                  </a:moveTo>
                  <a:lnTo>
                    <a:pt x="5123065" y="101231"/>
                  </a:lnTo>
                  <a:lnTo>
                    <a:pt x="5102060" y="60604"/>
                  </a:lnTo>
                  <a:lnTo>
                    <a:pt x="5070018" y="28562"/>
                  </a:lnTo>
                  <a:lnTo>
                    <a:pt x="5029390" y="7543"/>
                  </a:lnTo>
                  <a:lnTo>
                    <a:pt x="4982603" y="0"/>
                  </a:lnTo>
                  <a:lnTo>
                    <a:pt x="3794328" y="0"/>
                  </a:lnTo>
                  <a:lnTo>
                    <a:pt x="3747541" y="7543"/>
                  </a:lnTo>
                  <a:lnTo>
                    <a:pt x="3706901" y="28562"/>
                  </a:lnTo>
                  <a:lnTo>
                    <a:pt x="3674859" y="60604"/>
                  </a:lnTo>
                  <a:lnTo>
                    <a:pt x="3653853" y="101231"/>
                  </a:lnTo>
                  <a:lnTo>
                    <a:pt x="3646309" y="148018"/>
                  </a:lnTo>
                  <a:lnTo>
                    <a:pt x="3646309" y="857465"/>
                  </a:lnTo>
                  <a:lnTo>
                    <a:pt x="3653853" y="904252"/>
                  </a:lnTo>
                  <a:lnTo>
                    <a:pt x="3674859" y="944892"/>
                  </a:lnTo>
                  <a:lnTo>
                    <a:pt x="3706901" y="976934"/>
                  </a:lnTo>
                  <a:lnTo>
                    <a:pt x="3747541" y="997940"/>
                  </a:lnTo>
                  <a:lnTo>
                    <a:pt x="3794328" y="1005484"/>
                  </a:lnTo>
                  <a:lnTo>
                    <a:pt x="4982603" y="1005484"/>
                  </a:lnTo>
                  <a:lnTo>
                    <a:pt x="5029390" y="997940"/>
                  </a:lnTo>
                  <a:lnTo>
                    <a:pt x="5070018" y="976934"/>
                  </a:lnTo>
                  <a:lnTo>
                    <a:pt x="5102060" y="944892"/>
                  </a:lnTo>
                  <a:lnTo>
                    <a:pt x="5123065" y="904252"/>
                  </a:lnTo>
                  <a:lnTo>
                    <a:pt x="5130622" y="857465"/>
                  </a:lnTo>
                  <a:lnTo>
                    <a:pt x="5130622" y="148018"/>
                  </a:lnTo>
                  <a:close/>
                </a:path>
              </a:pathLst>
            </a:custGeom>
            <a:solidFill>
              <a:srgbClr val="FFFFFF"/>
            </a:solidFill>
          </p:spPr>
          <p:txBody>
            <a:bodyPr wrap="square" lIns="0" tIns="0" rIns="0" bIns="0" rtlCol="0"/>
            <a:lstStyle/>
            <a:p>
              <a:endParaRPr/>
            </a:p>
          </p:txBody>
        </p:sp>
        <p:pic>
          <p:nvPicPr>
            <p:cNvPr id="9" name="object 9">
              <a:extLst>
                <a:ext uri="{FF2B5EF4-FFF2-40B4-BE49-F238E27FC236}">
                  <a16:creationId xmlns:a16="http://schemas.microsoft.com/office/drawing/2014/main" id="{BA47905B-1A76-33DC-FB59-E578F2DD10C7}"/>
                </a:ext>
              </a:extLst>
            </p:cNvPr>
            <p:cNvPicPr/>
            <p:nvPr/>
          </p:nvPicPr>
          <p:blipFill>
            <a:blip r:embed="rId3" cstate="print"/>
            <a:stretch>
              <a:fillRect/>
            </a:stretch>
          </p:blipFill>
          <p:spPr>
            <a:xfrm>
              <a:off x="7938265" y="4929980"/>
              <a:ext cx="670315" cy="670315"/>
            </a:xfrm>
            <a:prstGeom prst="rect">
              <a:avLst/>
            </a:prstGeom>
          </p:spPr>
        </p:pic>
        <p:pic>
          <p:nvPicPr>
            <p:cNvPr id="10" name="object 10">
              <a:extLst>
                <a:ext uri="{FF2B5EF4-FFF2-40B4-BE49-F238E27FC236}">
                  <a16:creationId xmlns:a16="http://schemas.microsoft.com/office/drawing/2014/main" id="{E6925E37-51C8-768A-EB9E-59F19CF70239}"/>
                </a:ext>
              </a:extLst>
            </p:cNvPr>
            <p:cNvPicPr/>
            <p:nvPr/>
          </p:nvPicPr>
          <p:blipFill>
            <a:blip r:embed="rId4" cstate="print"/>
            <a:stretch>
              <a:fillRect/>
            </a:stretch>
          </p:blipFill>
          <p:spPr>
            <a:xfrm>
              <a:off x="4339524" y="4977544"/>
              <a:ext cx="575187" cy="575187"/>
            </a:xfrm>
            <a:prstGeom prst="rect">
              <a:avLst/>
            </a:prstGeom>
          </p:spPr>
        </p:pic>
        <p:sp>
          <p:nvSpPr>
            <p:cNvPr id="11" name="object 11">
              <a:extLst>
                <a:ext uri="{FF2B5EF4-FFF2-40B4-BE49-F238E27FC236}">
                  <a16:creationId xmlns:a16="http://schemas.microsoft.com/office/drawing/2014/main" id="{2684DF24-0A99-172E-5650-073FE683E37C}"/>
                </a:ext>
              </a:extLst>
            </p:cNvPr>
            <p:cNvSpPr/>
            <p:nvPr/>
          </p:nvSpPr>
          <p:spPr>
            <a:xfrm>
              <a:off x="3884955" y="2369032"/>
              <a:ext cx="5130800" cy="1005840"/>
            </a:xfrm>
            <a:custGeom>
              <a:avLst/>
              <a:gdLst/>
              <a:ahLst/>
              <a:cxnLst/>
              <a:rect l="l" t="t" r="r" b="b"/>
              <a:pathLst>
                <a:path w="5130800" h="1005839">
                  <a:moveTo>
                    <a:pt x="1484312" y="148018"/>
                  </a:moveTo>
                  <a:lnTo>
                    <a:pt x="1476768" y="101231"/>
                  </a:lnTo>
                  <a:lnTo>
                    <a:pt x="1455750" y="60604"/>
                  </a:lnTo>
                  <a:lnTo>
                    <a:pt x="1423708" y="28562"/>
                  </a:lnTo>
                  <a:lnTo>
                    <a:pt x="1383080" y="7543"/>
                  </a:lnTo>
                  <a:lnTo>
                    <a:pt x="1336294" y="0"/>
                  </a:lnTo>
                  <a:lnTo>
                    <a:pt x="148018" y="0"/>
                  </a:lnTo>
                  <a:lnTo>
                    <a:pt x="101231" y="7543"/>
                  </a:lnTo>
                  <a:lnTo>
                    <a:pt x="60604" y="28562"/>
                  </a:lnTo>
                  <a:lnTo>
                    <a:pt x="28562" y="60604"/>
                  </a:lnTo>
                  <a:lnTo>
                    <a:pt x="7543" y="101231"/>
                  </a:lnTo>
                  <a:lnTo>
                    <a:pt x="0" y="148018"/>
                  </a:lnTo>
                  <a:lnTo>
                    <a:pt x="0" y="857465"/>
                  </a:lnTo>
                  <a:lnTo>
                    <a:pt x="7543" y="904252"/>
                  </a:lnTo>
                  <a:lnTo>
                    <a:pt x="28562" y="944880"/>
                  </a:lnTo>
                  <a:lnTo>
                    <a:pt x="60604" y="976922"/>
                  </a:lnTo>
                  <a:lnTo>
                    <a:pt x="101231" y="997940"/>
                  </a:lnTo>
                  <a:lnTo>
                    <a:pt x="148018" y="1005484"/>
                  </a:lnTo>
                  <a:lnTo>
                    <a:pt x="1336294" y="1005484"/>
                  </a:lnTo>
                  <a:lnTo>
                    <a:pt x="1383080" y="997940"/>
                  </a:lnTo>
                  <a:lnTo>
                    <a:pt x="1423708" y="976922"/>
                  </a:lnTo>
                  <a:lnTo>
                    <a:pt x="1455750" y="944880"/>
                  </a:lnTo>
                  <a:lnTo>
                    <a:pt x="1476768" y="904252"/>
                  </a:lnTo>
                  <a:lnTo>
                    <a:pt x="1484312" y="857465"/>
                  </a:lnTo>
                  <a:lnTo>
                    <a:pt x="1484312" y="148018"/>
                  </a:lnTo>
                  <a:close/>
                </a:path>
                <a:path w="5130800" h="1005839">
                  <a:moveTo>
                    <a:pt x="3307461" y="148018"/>
                  </a:moveTo>
                  <a:lnTo>
                    <a:pt x="3299917" y="101231"/>
                  </a:lnTo>
                  <a:lnTo>
                    <a:pt x="3278898" y="60604"/>
                  </a:lnTo>
                  <a:lnTo>
                    <a:pt x="3246869" y="28562"/>
                  </a:lnTo>
                  <a:lnTo>
                    <a:pt x="3206229" y="7543"/>
                  </a:lnTo>
                  <a:lnTo>
                    <a:pt x="3159442" y="0"/>
                  </a:lnTo>
                  <a:lnTo>
                    <a:pt x="1971167" y="0"/>
                  </a:lnTo>
                  <a:lnTo>
                    <a:pt x="1924380" y="7543"/>
                  </a:lnTo>
                  <a:lnTo>
                    <a:pt x="1883752" y="28562"/>
                  </a:lnTo>
                  <a:lnTo>
                    <a:pt x="1851710" y="60604"/>
                  </a:lnTo>
                  <a:lnTo>
                    <a:pt x="1830692" y="101231"/>
                  </a:lnTo>
                  <a:lnTo>
                    <a:pt x="1823148" y="148018"/>
                  </a:lnTo>
                  <a:lnTo>
                    <a:pt x="1823148" y="857465"/>
                  </a:lnTo>
                  <a:lnTo>
                    <a:pt x="1830692" y="904252"/>
                  </a:lnTo>
                  <a:lnTo>
                    <a:pt x="1851710" y="944880"/>
                  </a:lnTo>
                  <a:lnTo>
                    <a:pt x="1883752" y="976922"/>
                  </a:lnTo>
                  <a:lnTo>
                    <a:pt x="1924380" y="997940"/>
                  </a:lnTo>
                  <a:lnTo>
                    <a:pt x="1971167" y="1005484"/>
                  </a:lnTo>
                  <a:lnTo>
                    <a:pt x="3159442" y="1005484"/>
                  </a:lnTo>
                  <a:lnTo>
                    <a:pt x="3206229" y="997940"/>
                  </a:lnTo>
                  <a:lnTo>
                    <a:pt x="3246869" y="976922"/>
                  </a:lnTo>
                  <a:lnTo>
                    <a:pt x="3278898" y="944880"/>
                  </a:lnTo>
                  <a:lnTo>
                    <a:pt x="3299917" y="904252"/>
                  </a:lnTo>
                  <a:lnTo>
                    <a:pt x="3307461" y="857465"/>
                  </a:lnTo>
                  <a:lnTo>
                    <a:pt x="3307461" y="148018"/>
                  </a:lnTo>
                  <a:close/>
                </a:path>
                <a:path w="5130800" h="1005839">
                  <a:moveTo>
                    <a:pt x="5130622" y="148018"/>
                  </a:moveTo>
                  <a:lnTo>
                    <a:pt x="5123065" y="101231"/>
                  </a:lnTo>
                  <a:lnTo>
                    <a:pt x="5102060" y="60604"/>
                  </a:lnTo>
                  <a:lnTo>
                    <a:pt x="5070018" y="28562"/>
                  </a:lnTo>
                  <a:lnTo>
                    <a:pt x="5029390" y="7543"/>
                  </a:lnTo>
                  <a:lnTo>
                    <a:pt x="4982603" y="0"/>
                  </a:lnTo>
                  <a:lnTo>
                    <a:pt x="3794328" y="0"/>
                  </a:lnTo>
                  <a:lnTo>
                    <a:pt x="3747541" y="7543"/>
                  </a:lnTo>
                  <a:lnTo>
                    <a:pt x="3706901" y="28562"/>
                  </a:lnTo>
                  <a:lnTo>
                    <a:pt x="3674859" y="60604"/>
                  </a:lnTo>
                  <a:lnTo>
                    <a:pt x="3653853" y="101231"/>
                  </a:lnTo>
                  <a:lnTo>
                    <a:pt x="3646309" y="148018"/>
                  </a:lnTo>
                  <a:lnTo>
                    <a:pt x="3646309" y="857465"/>
                  </a:lnTo>
                  <a:lnTo>
                    <a:pt x="3653853" y="904252"/>
                  </a:lnTo>
                  <a:lnTo>
                    <a:pt x="3674859" y="944880"/>
                  </a:lnTo>
                  <a:lnTo>
                    <a:pt x="3706901" y="976922"/>
                  </a:lnTo>
                  <a:lnTo>
                    <a:pt x="3747541" y="997940"/>
                  </a:lnTo>
                  <a:lnTo>
                    <a:pt x="3794328" y="1005484"/>
                  </a:lnTo>
                  <a:lnTo>
                    <a:pt x="4982603" y="1005484"/>
                  </a:lnTo>
                  <a:lnTo>
                    <a:pt x="5029390" y="997940"/>
                  </a:lnTo>
                  <a:lnTo>
                    <a:pt x="5070018" y="976922"/>
                  </a:lnTo>
                  <a:lnTo>
                    <a:pt x="5102060" y="944880"/>
                  </a:lnTo>
                  <a:lnTo>
                    <a:pt x="5123065" y="904252"/>
                  </a:lnTo>
                  <a:lnTo>
                    <a:pt x="5130622" y="857465"/>
                  </a:lnTo>
                  <a:lnTo>
                    <a:pt x="5130622" y="148018"/>
                  </a:lnTo>
                  <a:close/>
                </a:path>
              </a:pathLst>
            </a:custGeom>
            <a:solidFill>
              <a:srgbClr val="FFFFFF"/>
            </a:solidFill>
          </p:spPr>
          <p:txBody>
            <a:bodyPr wrap="square" lIns="0" tIns="0" rIns="0" bIns="0" rtlCol="0"/>
            <a:lstStyle/>
            <a:p>
              <a:endParaRPr/>
            </a:p>
          </p:txBody>
        </p:sp>
        <p:pic>
          <p:nvPicPr>
            <p:cNvPr id="12" name="object 12">
              <a:extLst>
                <a:ext uri="{FF2B5EF4-FFF2-40B4-BE49-F238E27FC236}">
                  <a16:creationId xmlns:a16="http://schemas.microsoft.com/office/drawing/2014/main" id="{85C0C9B2-BD74-D80D-C33A-37210BBD9F59}"/>
                </a:ext>
              </a:extLst>
            </p:cNvPr>
            <p:cNvPicPr/>
            <p:nvPr/>
          </p:nvPicPr>
          <p:blipFill>
            <a:blip r:embed="rId5" cstate="print"/>
            <a:stretch>
              <a:fillRect/>
            </a:stretch>
          </p:blipFill>
          <p:spPr>
            <a:xfrm>
              <a:off x="7717359" y="3766683"/>
              <a:ext cx="1112126" cy="617848"/>
            </a:xfrm>
            <a:prstGeom prst="rect">
              <a:avLst/>
            </a:prstGeom>
          </p:spPr>
        </p:pic>
        <p:pic>
          <p:nvPicPr>
            <p:cNvPr id="13" name="object 13">
              <a:extLst>
                <a:ext uri="{FF2B5EF4-FFF2-40B4-BE49-F238E27FC236}">
                  <a16:creationId xmlns:a16="http://schemas.microsoft.com/office/drawing/2014/main" id="{17A71188-421D-020B-ACE0-182B26386F43}"/>
                </a:ext>
              </a:extLst>
            </p:cNvPr>
            <p:cNvPicPr/>
            <p:nvPr/>
          </p:nvPicPr>
          <p:blipFill>
            <a:blip r:embed="rId6" cstate="print"/>
            <a:stretch>
              <a:fillRect/>
            </a:stretch>
          </p:blipFill>
          <p:spPr>
            <a:xfrm>
              <a:off x="5887272" y="3869980"/>
              <a:ext cx="1125996" cy="411252"/>
            </a:xfrm>
            <a:prstGeom prst="rect">
              <a:avLst/>
            </a:prstGeom>
          </p:spPr>
        </p:pic>
        <p:pic>
          <p:nvPicPr>
            <p:cNvPr id="14" name="object 14">
              <a:extLst>
                <a:ext uri="{FF2B5EF4-FFF2-40B4-BE49-F238E27FC236}">
                  <a16:creationId xmlns:a16="http://schemas.microsoft.com/office/drawing/2014/main" id="{524041B9-E63E-E634-35F8-71AF791F0AB1}"/>
                </a:ext>
              </a:extLst>
            </p:cNvPr>
            <p:cNvPicPr/>
            <p:nvPr/>
          </p:nvPicPr>
          <p:blipFill>
            <a:blip r:embed="rId7" cstate="print"/>
            <a:stretch>
              <a:fillRect/>
            </a:stretch>
          </p:blipFill>
          <p:spPr>
            <a:xfrm>
              <a:off x="4140107" y="3869982"/>
              <a:ext cx="974019" cy="411252"/>
            </a:xfrm>
            <a:prstGeom prst="rect">
              <a:avLst/>
            </a:prstGeom>
          </p:spPr>
        </p:pic>
        <p:pic>
          <p:nvPicPr>
            <p:cNvPr id="15" name="object 15">
              <a:extLst>
                <a:ext uri="{FF2B5EF4-FFF2-40B4-BE49-F238E27FC236}">
                  <a16:creationId xmlns:a16="http://schemas.microsoft.com/office/drawing/2014/main" id="{AE9D7789-8457-41FF-CCC0-E063510225C3}"/>
                </a:ext>
              </a:extLst>
            </p:cNvPr>
            <p:cNvPicPr/>
            <p:nvPr/>
          </p:nvPicPr>
          <p:blipFill>
            <a:blip r:embed="rId8" cstate="print"/>
            <a:stretch>
              <a:fillRect/>
            </a:stretch>
          </p:blipFill>
          <p:spPr>
            <a:xfrm>
              <a:off x="4173651" y="2528379"/>
              <a:ext cx="906932" cy="686795"/>
            </a:xfrm>
            <a:prstGeom prst="rect">
              <a:avLst/>
            </a:prstGeom>
          </p:spPr>
        </p:pic>
        <p:pic>
          <p:nvPicPr>
            <p:cNvPr id="16" name="object 16">
              <a:extLst>
                <a:ext uri="{FF2B5EF4-FFF2-40B4-BE49-F238E27FC236}">
                  <a16:creationId xmlns:a16="http://schemas.microsoft.com/office/drawing/2014/main" id="{B0740C3F-11DB-C154-6C45-343F8E5767E4}"/>
                </a:ext>
              </a:extLst>
            </p:cNvPr>
            <p:cNvPicPr/>
            <p:nvPr/>
          </p:nvPicPr>
          <p:blipFill>
            <a:blip r:embed="rId9" cstate="print"/>
            <a:stretch>
              <a:fillRect/>
            </a:stretch>
          </p:blipFill>
          <p:spPr>
            <a:xfrm>
              <a:off x="5865139" y="2625013"/>
              <a:ext cx="1170265" cy="493522"/>
            </a:xfrm>
            <a:prstGeom prst="rect">
              <a:avLst/>
            </a:prstGeom>
          </p:spPr>
        </p:pic>
        <p:pic>
          <p:nvPicPr>
            <p:cNvPr id="17" name="object 17">
              <a:extLst>
                <a:ext uri="{FF2B5EF4-FFF2-40B4-BE49-F238E27FC236}">
                  <a16:creationId xmlns:a16="http://schemas.microsoft.com/office/drawing/2014/main" id="{7A2D1F45-1F19-064E-FCE3-5E4285DDAA64}"/>
                </a:ext>
              </a:extLst>
            </p:cNvPr>
            <p:cNvPicPr/>
            <p:nvPr/>
          </p:nvPicPr>
          <p:blipFill>
            <a:blip r:embed="rId10" cstate="print"/>
            <a:stretch>
              <a:fillRect/>
            </a:stretch>
          </p:blipFill>
          <p:spPr>
            <a:xfrm>
              <a:off x="8026922" y="2596741"/>
              <a:ext cx="493001" cy="550060"/>
            </a:xfrm>
            <a:prstGeom prst="rect">
              <a:avLst/>
            </a:prstGeom>
          </p:spPr>
        </p:pic>
        <p:pic>
          <p:nvPicPr>
            <p:cNvPr id="18" name="object 18">
              <a:extLst>
                <a:ext uri="{FF2B5EF4-FFF2-40B4-BE49-F238E27FC236}">
                  <a16:creationId xmlns:a16="http://schemas.microsoft.com/office/drawing/2014/main" id="{A5370695-8CF0-540B-2650-833516F3C1EB}"/>
                </a:ext>
              </a:extLst>
            </p:cNvPr>
            <p:cNvPicPr/>
            <p:nvPr/>
          </p:nvPicPr>
          <p:blipFill>
            <a:blip r:embed="rId11" cstate="print"/>
            <a:stretch>
              <a:fillRect/>
            </a:stretch>
          </p:blipFill>
          <p:spPr>
            <a:xfrm>
              <a:off x="5909379" y="5034977"/>
              <a:ext cx="1081782" cy="460320"/>
            </a:xfrm>
            <a:prstGeom prst="rect">
              <a:avLst/>
            </a:prstGeom>
          </p:spPr>
        </p:pic>
        <p:sp>
          <p:nvSpPr>
            <p:cNvPr id="19" name="object 19">
              <a:extLst>
                <a:ext uri="{FF2B5EF4-FFF2-40B4-BE49-F238E27FC236}">
                  <a16:creationId xmlns:a16="http://schemas.microsoft.com/office/drawing/2014/main" id="{0DBC0767-BBC1-9ABD-8D69-D05D4BDEF9ED}"/>
                </a:ext>
              </a:extLst>
            </p:cNvPr>
            <p:cNvSpPr/>
            <p:nvPr/>
          </p:nvSpPr>
          <p:spPr>
            <a:xfrm>
              <a:off x="1102418" y="2513940"/>
              <a:ext cx="2183765" cy="0"/>
            </a:xfrm>
            <a:custGeom>
              <a:avLst/>
              <a:gdLst/>
              <a:ahLst/>
              <a:cxnLst/>
              <a:rect l="l" t="t" r="r" b="b"/>
              <a:pathLst>
                <a:path w="2183765">
                  <a:moveTo>
                    <a:pt x="0" y="0"/>
                  </a:moveTo>
                  <a:lnTo>
                    <a:pt x="2183523" y="0"/>
                  </a:lnTo>
                </a:path>
              </a:pathLst>
            </a:custGeom>
            <a:ln w="6350">
              <a:solidFill>
                <a:srgbClr val="010101"/>
              </a:solidFill>
            </a:ln>
          </p:spPr>
          <p:txBody>
            <a:bodyPr wrap="square" lIns="0" tIns="0" rIns="0" bIns="0" rtlCol="0"/>
            <a:lstStyle/>
            <a:p>
              <a:endParaRPr/>
            </a:p>
          </p:txBody>
        </p:sp>
        <p:sp>
          <p:nvSpPr>
            <p:cNvPr id="20" name="object 20">
              <a:extLst>
                <a:ext uri="{FF2B5EF4-FFF2-40B4-BE49-F238E27FC236}">
                  <a16:creationId xmlns:a16="http://schemas.microsoft.com/office/drawing/2014/main" id="{1249D3A3-E9B0-C612-1716-302D1343A966}"/>
                </a:ext>
              </a:extLst>
            </p:cNvPr>
            <p:cNvSpPr/>
            <p:nvPr/>
          </p:nvSpPr>
          <p:spPr>
            <a:xfrm>
              <a:off x="1102418" y="3124023"/>
              <a:ext cx="2183765" cy="0"/>
            </a:xfrm>
            <a:custGeom>
              <a:avLst/>
              <a:gdLst/>
              <a:ahLst/>
              <a:cxnLst/>
              <a:rect l="l" t="t" r="r" b="b"/>
              <a:pathLst>
                <a:path w="2183765">
                  <a:moveTo>
                    <a:pt x="0" y="0"/>
                  </a:moveTo>
                  <a:lnTo>
                    <a:pt x="2183523" y="0"/>
                  </a:lnTo>
                </a:path>
              </a:pathLst>
            </a:custGeom>
            <a:ln w="6350">
              <a:solidFill>
                <a:srgbClr val="010101"/>
              </a:solidFill>
            </a:ln>
          </p:spPr>
          <p:txBody>
            <a:bodyPr wrap="square" lIns="0" tIns="0" rIns="0" bIns="0" rtlCol="0"/>
            <a:lstStyle/>
            <a:p>
              <a:endParaRPr/>
            </a:p>
          </p:txBody>
        </p:sp>
        <p:sp>
          <p:nvSpPr>
            <p:cNvPr id="21" name="object 21">
              <a:extLst>
                <a:ext uri="{FF2B5EF4-FFF2-40B4-BE49-F238E27FC236}">
                  <a16:creationId xmlns:a16="http://schemas.microsoft.com/office/drawing/2014/main" id="{4AB33362-1C56-C08A-6281-F18020F00092}"/>
                </a:ext>
              </a:extLst>
            </p:cNvPr>
            <p:cNvSpPr/>
            <p:nvPr/>
          </p:nvSpPr>
          <p:spPr>
            <a:xfrm>
              <a:off x="1102418" y="3520076"/>
              <a:ext cx="2183765" cy="0"/>
            </a:xfrm>
            <a:custGeom>
              <a:avLst/>
              <a:gdLst/>
              <a:ahLst/>
              <a:cxnLst/>
              <a:rect l="l" t="t" r="r" b="b"/>
              <a:pathLst>
                <a:path w="2183765">
                  <a:moveTo>
                    <a:pt x="0" y="0"/>
                  </a:moveTo>
                  <a:lnTo>
                    <a:pt x="2183523" y="0"/>
                  </a:lnTo>
                </a:path>
              </a:pathLst>
            </a:custGeom>
            <a:ln w="6350">
              <a:solidFill>
                <a:srgbClr val="010101"/>
              </a:solidFill>
            </a:ln>
          </p:spPr>
          <p:txBody>
            <a:bodyPr wrap="square" lIns="0" tIns="0" rIns="0" bIns="0" rtlCol="0"/>
            <a:lstStyle/>
            <a:p>
              <a:endParaRPr/>
            </a:p>
          </p:txBody>
        </p:sp>
        <p:sp>
          <p:nvSpPr>
            <p:cNvPr id="22" name="object 22">
              <a:extLst>
                <a:ext uri="{FF2B5EF4-FFF2-40B4-BE49-F238E27FC236}">
                  <a16:creationId xmlns:a16="http://schemas.microsoft.com/office/drawing/2014/main" id="{39BA3AB1-AE90-109C-214D-3731F64CDDEA}"/>
                </a:ext>
              </a:extLst>
            </p:cNvPr>
            <p:cNvSpPr/>
            <p:nvPr/>
          </p:nvSpPr>
          <p:spPr>
            <a:xfrm>
              <a:off x="1102418" y="3907938"/>
              <a:ext cx="2183765" cy="0"/>
            </a:xfrm>
            <a:custGeom>
              <a:avLst/>
              <a:gdLst/>
              <a:ahLst/>
              <a:cxnLst/>
              <a:rect l="l" t="t" r="r" b="b"/>
              <a:pathLst>
                <a:path w="2183765">
                  <a:moveTo>
                    <a:pt x="0" y="0"/>
                  </a:moveTo>
                  <a:lnTo>
                    <a:pt x="2183523" y="0"/>
                  </a:lnTo>
                </a:path>
              </a:pathLst>
            </a:custGeom>
            <a:ln w="6350">
              <a:solidFill>
                <a:srgbClr val="010101"/>
              </a:solidFill>
            </a:ln>
          </p:spPr>
          <p:txBody>
            <a:bodyPr wrap="square" lIns="0" tIns="0" rIns="0" bIns="0" rtlCol="0"/>
            <a:lstStyle/>
            <a:p>
              <a:endParaRPr/>
            </a:p>
          </p:txBody>
        </p:sp>
        <p:sp>
          <p:nvSpPr>
            <p:cNvPr id="23" name="object 23">
              <a:extLst>
                <a:ext uri="{FF2B5EF4-FFF2-40B4-BE49-F238E27FC236}">
                  <a16:creationId xmlns:a16="http://schemas.microsoft.com/office/drawing/2014/main" id="{4E766B6E-5403-E2E4-719E-2E984712A79B}"/>
                </a:ext>
              </a:extLst>
            </p:cNvPr>
            <p:cNvSpPr/>
            <p:nvPr/>
          </p:nvSpPr>
          <p:spPr>
            <a:xfrm>
              <a:off x="1102418" y="4573188"/>
              <a:ext cx="2183765" cy="0"/>
            </a:xfrm>
            <a:custGeom>
              <a:avLst/>
              <a:gdLst/>
              <a:ahLst/>
              <a:cxnLst/>
              <a:rect l="l" t="t" r="r" b="b"/>
              <a:pathLst>
                <a:path w="2183765">
                  <a:moveTo>
                    <a:pt x="0" y="0"/>
                  </a:moveTo>
                  <a:lnTo>
                    <a:pt x="2183523" y="0"/>
                  </a:lnTo>
                </a:path>
              </a:pathLst>
            </a:custGeom>
            <a:ln w="6350">
              <a:solidFill>
                <a:srgbClr val="010101"/>
              </a:solidFill>
            </a:ln>
          </p:spPr>
          <p:txBody>
            <a:bodyPr wrap="square" lIns="0" tIns="0" rIns="0" bIns="0" rtlCol="0"/>
            <a:lstStyle/>
            <a:p>
              <a:endParaRPr/>
            </a:p>
          </p:txBody>
        </p:sp>
        <p:sp>
          <p:nvSpPr>
            <p:cNvPr id="24" name="object 24">
              <a:extLst>
                <a:ext uri="{FF2B5EF4-FFF2-40B4-BE49-F238E27FC236}">
                  <a16:creationId xmlns:a16="http://schemas.microsoft.com/office/drawing/2014/main" id="{9A779E93-1802-4B7F-043F-87C33BB4BF22}"/>
                </a:ext>
              </a:extLst>
            </p:cNvPr>
            <p:cNvSpPr/>
            <p:nvPr/>
          </p:nvSpPr>
          <p:spPr>
            <a:xfrm>
              <a:off x="1102418" y="5004803"/>
              <a:ext cx="2183765" cy="0"/>
            </a:xfrm>
            <a:custGeom>
              <a:avLst/>
              <a:gdLst/>
              <a:ahLst/>
              <a:cxnLst/>
              <a:rect l="l" t="t" r="r" b="b"/>
              <a:pathLst>
                <a:path w="2183765">
                  <a:moveTo>
                    <a:pt x="0" y="0"/>
                  </a:moveTo>
                  <a:lnTo>
                    <a:pt x="2183523" y="0"/>
                  </a:lnTo>
                </a:path>
              </a:pathLst>
            </a:custGeom>
            <a:ln w="6350">
              <a:solidFill>
                <a:srgbClr val="010101"/>
              </a:solidFill>
            </a:ln>
          </p:spPr>
          <p:txBody>
            <a:bodyPr wrap="square" lIns="0" tIns="0" rIns="0" bIns="0" rtlCol="0"/>
            <a:lstStyle/>
            <a:p>
              <a:endParaRPr/>
            </a:p>
          </p:txBody>
        </p:sp>
        <p:sp>
          <p:nvSpPr>
            <p:cNvPr id="25" name="object 25">
              <a:extLst>
                <a:ext uri="{FF2B5EF4-FFF2-40B4-BE49-F238E27FC236}">
                  <a16:creationId xmlns:a16="http://schemas.microsoft.com/office/drawing/2014/main" id="{59506D40-4F19-1EE6-323A-C521EA5126A1}"/>
                </a:ext>
              </a:extLst>
            </p:cNvPr>
            <p:cNvSpPr/>
            <p:nvPr/>
          </p:nvSpPr>
          <p:spPr>
            <a:xfrm>
              <a:off x="1102418" y="5397291"/>
              <a:ext cx="2183765" cy="0"/>
            </a:xfrm>
            <a:custGeom>
              <a:avLst/>
              <a:gdLst/>
              <a:ahLst/>
              <a:cxnLst/>
              <a:rect l="l" t="t" r="r" b="b"/>
              <a:pathLst>
                <a:path w="2183765">
                  <a:moveTo>
                    <a:pt x="0" y="0"/>
                  </a:moveTo>
                  <a:lnTo>
                    <a:pt x="2183523" y="0"/>
                  </a:lnTo>
                </a:path>
              </a:pathLst>
            </a:custGeom>
            <a:ln w="6350">
              <a:solidFill>
                <a:srgbClr val="010101"/>
              </a:solidFill>
            </a:ln>
          </p:spPr>
          <p:txBody>
            <a:bodyPr wrap="square" lIns="0" tIns="0" rIns="0" bIns="0" rtlCol="0"/>
            <a:lstStyle/>
            <a:p>
              <a:endParaRPr/>
            </a:p>
          </p:txBody>
        </p:sp>
        <p:sp>
          <p:nvSpPr>
            <p:cNvPr id="26" name="object 26">
              <a:extLst>
                <a:ext uri="{FF2B5EF4-FFF2-40B4-BE49-F238E27FC236}">
                  <a16:creationId xmlns:a16="http://schemas.microsoft.com/office/drawing/2014/main" id="{59E602B8-E33A-B239-0D7D-838187F4CF06}"/>
                </a:ext>
              </a:extLst>
            </p:cNvPr>
            <p:cNvSpPr/>
            <p:nvPr/>
          </p:nvSpPr>
          <p:spPr>
            <a:xfrm>
              <a:off x="1102418" y="5789779"/>
              <a:ext cx="2183765" cy="0"/>
            </a:xfrm>
            <a:custGeom>
              <a:avLst/>
              <a:gdLst/>
              <a:ahLst/>
              <a:cxnLst/>
              <a:rect l="l" t="t" r="r" b="b"/>
              <a:pathLst>
                <a:path w="2183765">
                  <a:moveTo>
                    <a:pt x="0" y="0"/>
                  </a:moveTo>
                  <a:lnTo>
                    <a:pt x="2183523" y="0"/>
                  </a:lnTo>
                </a:path>
              </a:pathLst>
            </a:custGeom>
            <a:ln w="6350">
              <a:solidFill>
                <a:srgbClr val="010101"/>
              </a:solidFill>
            </a:ln>
          </p:spPr>
          <p:txBody>
            <a:bodyPr wrap="square" lIns="0" tIns="0" rIns="0" bIns="0" rtlCol="0"/>
            <a:lstStyle/>
            <a:p>
              <a:endParaRPr/>
            </a:p>
          </p:txBody>
        </p:sp>
      </p:grpSp>
      <p:sp>
        <p:nvSpPr>
          <p:cNvPr id="27" name="object 27">
            <a:extLst>
              <a:ext uri="{FF2B5EF4-FFF2-40B4-BE49-F238E27FC236}">
                <a16:creationId xmlns:a16="http://schemas.microsoft.com/office/drawing/2014/main" id="{ECC735FC-33DD-799C-C432-17E081DED6E2}"/>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tabLst>
                <a:tab pos="3211195" algn="l"/>
                <a:tab pos="4460875" algn="l"/>
              </a:tabLst>
            </a:pPr>
            <a:r>
              <a:rPr spc="-10" dirty="0">
                <a:solidFill>
                  <a:srgbClr val="010101"/>
                </a:solidFill>
              </a:rPr>
              <a:t>ACCREDITED</a:t>
            </a:r>
            <a:r>
              <a:rPr dirty="0">
                <a:solidFill>
                  <a:srgbClr val="010101"/>
                </a:solidFill>
              </a:rPr>
              <a:t>	</a:t>
            </a:r>
            <a:r>
              <a:rPr spc="-25" dirty="0">
                <a:solidFill>
                  <a:srgbClr val="010101"/>
                </a:solidFill>
              </a:rPr>
              <a:t>AND</a:t>
            </a:r>
            <a:r>
              <a:rPr dirty="0">
                <a:solidFill>
                  <a:srgbClr val="010101"/>
                </a:solidFill>
              </a:rPr>
              <a:t>	</a:t>
            </a:r>
            <a:r>
              <a:rPr spc="-10" dirty="0">
                <a:solidFill>
                  <a:srgbClr val="010101"/>
                </a:solidFill>
              </a:rPr>
              <a:t>CERTIFIED</a:t>
            </a:r>
          </a:p>
        </p:txBody>
      </p:sp>
    </p:spTree>
    <p:extLst>
      <p:ext uri="{BB962C8B-B14F-4D97-AF65-F5344CB8AC3E}">
        <p14:creationId xmlns:p14="http://schemas.microsoft.com/office/powerpoint/2010/main" val="1227150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TotalTime>
  <Words>655</Words>
  <Application>Microsoft Office PowerPoint</Application>
  <PresentationFormat>Custom</PresentationFormat>
  <Paragraphs>112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Black</vt:lpstr>
      <vt:lpstr>Century Gothic</vt:lpstr>
      <vt:lpstr>Times New Roman</vt:lpstr>
      <vt:lpstr>Office Theme</vt:lpstr>
      <vt:lpstr>A NATIONAL CHAMPION</vt:lpstr>
      <vt:lpstr>ABOUT US </vt:lpstr>
      <vt:lpstr>Your Trusted Partner in Preparedness</vt:lpstr>
      <vt:lpstr>STATEMENT OF PURPOSE</vt:lpstr>
      <vt:lpstr>Accredited Training Excellence</vt:lpstr>
      <vt:lpstr>Strategic Consultancy Services </vt:lpstr>
      <vt:lpstr>OUR CAPABILITIES</vt:lpstr>
      <vt:lpstr>JAHEZIYA IN NUMBERS</vt:lpstr>
      <vt:lpstr>ACCREDITED AND CERTIFIED</vt:lpstr>
      <vt:lpstr>SECTORS</vt:lpstr>
      <vt:lpstr>EMERGENCY AND RESILIENCE SERVICES</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Jaheziya Company profile</dc:title>
  <dc:creator>Aya Kaddoura</dc:creator>
  <cp:lastModifiedBy>Ashwini Naik</cp:lastModifiedBy>
  <cp:revision>6</cp:revision>
  <dcterms:created xsi:type="dcterms:W3CDTF">2025-06-23T05:10:31Z</dcterms:created>
  <dcterms:modified xsi:type="dcterms:W3CDTF">2025-07-01T09:58:17Z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2025-06-20T00:00:00Z</vt:filetime>
  </property>
  <property fmtid="{D5CDD505-2E9C-101B-9397-08002B2CF9AE}" pid="3" name="Creator">
    <vt:lpwstr>Adobe Illustrator 29.0 (Windows)</vt:lpwstr>
  </property>
  <property fmtid="{D5CDD505-2E9C-101B-9397-08002B2CF9AE}" pid="4" name="LastSaved">
    <vt:filetime>2025-06-23T00:00:00Z</vt:filetime>
  </property>
  <property fmtid="{D5CDD505-2E9C-101B-9397-08002B2CF9AE}" pid="5" name="Producer">
    <vt:lpwstr>Adobe PDF library 17.00</vt:lpwstr>
  </property>
  <property fmtid="{D5CDD505-2E9C-101B-9397-08002B2CF9AE}" pid="6" name="MSIP_Label_3108e566-6beb-47ae-8d73-59f4ac94cb03_Enabled">
    <vt:lpwstr>true</vt:lpwstr>
  </property>
  <property fmtid="{D5CDD505-2E9C-101B-9397-08002B2CF9AE}" pid="7" name="MSIP_Label_3108e566-6beb-47ae-8d73-59f4ac94cb03_SetDate">
    <vt:lpwstr>2025-06-23T05:10:50Z</vt:lpwstr>
  </property>
  <property fmtid="{D5CDD505-2E9C-101B-9397-08002B2CF9AE}" pid="8" name="MSIP_Label_3108e566-6beb-47ae-8d73-59f4ac94cb03_Method">
    <vt:lpwstr>Privileged</vt:lpwstr>
  </property>
  <property fmtid="{D5CDD505-2E9C-101B-9397-08002B2CF9AE}" pid="9" name="MSIP_Label_3108e566-6beb-47ae-8d73-59f4ac94cb03_Name">
    <vt:lpwstr>WUSOOM_Internal</vt:lpwstr>
  </property>
  <property fmtid="{D5CDD505-2E9C-101B-9397-08002B2CF9AE}" pid="10" name="MSIP_Label_3108e566-6beb-47ae-8d73-59f4ac94cb03_SiteId">
    <vt:lpwstr>5bf020a5-2cc4-49ff-9616-a8eee450cc3e</vt:lpwstr>
  </property>
  <property fmtid="{D5CDD505-2E9C-101B-9397-08002B2CF9AE}" pid="11" name="MSIP_Label_3108e566-6beb-47ae-8d73-59f4ac94cb03_ActionId">
    <vt:lpwstr>85bdce16-24b2-4e23-944d-9b9d73033283</vt:lpwstr>
  </property>
  <property fmtid="{D5CDD505-2E9C-101B-9397-08002B2CF9AE}" pid="12" name="MSIP_Label_3108e566-6beb-47ae-8d73-59f4ac94cb03_ContentBits">
    <vt:lpwstr>0</vt:lpwstr>
  </property>
  <property fmtid="{D5CDD505-2E9C-101B-9397-08002B2CF9AE}" pid="13" name="MSIP_Label_3108e566-6beb-47ae-8d73-59f4ac94cb03_Tag">
    <vt:lpwstr>10, 0, 1, 1</vt:lpwstr>
  </property>
</Properties>
</file>